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57" r:id="rId7"/>
    <p:sldId id="258" r:id="rId8"/>
    <p:sldId id="259" r:id="rId9"/>
    <p:sldId id="260" r:id="rId10"/>
    <p:sldId id="265" r:id="rId11"/>
    <p:sldId id="270" r:id="rId12"/>
    <p:sldId id="267" r:id="rId13"/>
    <p:sldId id="266" r:id="rId14"/>
    <p:sldId id="269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1" r:id="rId28"/>
    <p:sldId id="284" r:id="rId29"/>
    <p:sldId id="283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74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C9948C8-0EC6-4CF9-9492-BDFC8B645E3F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CDC4A7-AA83-4D95-94E2-30DC68FA45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9948C8-0EC6-4CF9-9492-BDFC8B645E3F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DC4A7-AA83-4D95-94E2-30DC68FA4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9948C8-0EC6-4CF9-9492-BDFC8B645E3F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DC4A7-AA83-4D95-94E2-30DC68FA4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9948C8-0EC6-4CF9-9492-BDFC8B645E3F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DC4A7-AA83-4D95-94E2-30DC68FA4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C9948C8-0EC6-4CF9-9492-BDFC8B645E3F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CDC4A7-AA83-4D95-94E2-30DC68FA45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9948C8-0EC6-4CF9-9492-BDFC8B645E3F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CDC4A7-AA83-4D95-94E2-30DC68FA45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9948C8-0EC6-4CF9-9492-BDFC8B645E3F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CDC4A7-AA83-4D95-94E2-30DC68FA4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9948C8-0EC6-4CF9-9492-BDFC8B645E3F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DC4A7-AA83-4D95-94E2-30DC68FA45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9948C8-0EC6-4CF9-9492-BDFC8B645E3F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DC4A7-AA83-4D95-94E2-30DC68FA45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C9948C8-0EC6-4CF9-9492-BDFC8B645E3F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CDC4A7-AA83-4D95-94E2-30DC68FA45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C9948C8-0EC6-4CF9-9492-BDFC8B645E3F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CDC4A7-AA83-4D95-94E2-30DC68FA45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C9948C8-0EC6-4CF9-9492-BDFC8B645E3F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ACDC4A7-AA83-4D95-94E2-30DC68FA45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MOKSA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BAGIAN DARI SRADDHA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UPAYA-UPAYA PENCAPAIAN MOKSA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kitab-kitab</a:t>
            </a:r>
            <a:r>
              <a:rPr lang="en-US" dirty="0" smtClean="0"/>
              <a:t> </a:t>
            </a:r>
            <a:r>
              <a:rPr lang="en-US" dirty="0" err="1" smtClean="0"/>
              <a:t>Upanisad</a:t>
            </a:r>
            <a:r>
              <a:rPr lang="en-US" dirty="0" smtClean="0"/>
              <a:t>, </a:t>
            </a:r>
            <a:r>
              <a:rPr lang="en-US" dirty="0" err="1" smtClean="0"/>
              <a:t>moksa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atma</a:t>
            </a:r>
            <a:r>
              <a:rPr lang="en-US" dirty="0" smtClean="0"/>
              <a:t> yang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samsara</a:t>
            </a:r>
            <a:r>
              <a:rPr lang="en-US" dirty="0" smtClean="0"/>
              <a:t>.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atma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roh</a:t>
            </a:r>
            <a:r>
              <a:rPr lang="en-US" dirty="0" smtClean="0"/>
              <a:t>, </a:t>
            </a:r>
            <a:r>
              <a:rPr lang="en-US" dirty="0" err="1" smtClean="0"/>
              <a:t>jiwa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 1)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panca</a:t>
            </a:r>
            <a:r>
              <a:rPr lang="en-US" dirty="0" smtClean="0"/>
              <a:t> </a:t>
            </a:r>
            <a:r>
              <a:rPr lang="en-US" dirty="0" err="1" smtClean="0"/>
              <a:t>indria</a:t>
            </a:r>
            <a:r>
              <a:rPr lang="en-US" dirty="0" smtClean="0"/>
              <a:t>, 2) </a:t>
            </a:r>
            <a:r>
              <a:rPr lang="en-US" dirty="0" err="1" smtClean="0"/>
              <a:t>pikiran</a:t>
            </a:r>
            <a:r>
              <a:rPr lang="en-US" dirty="0" smtClean="0"/>
              <a:t> yang </a:t>
            </a:r>
            <a:r>
              <a:rPr lang="en-US" dirty="0" err="1" smtClean="0"/>
              <a:t>sempit</a:t>
            </a:r>
            <a:r>
              <a:rPr lang="en-US" dirty="0" smtClean="0"/>
              <a:t>, 3) </a:t>
            </a:r>
            <a:r>
              <a:rPr lang="en-US" dirty="0" err="1" smtClean="0"/>
              <a:t>ke-akuan</a:t>
            </a:r>
            <a:r>
              <a:rPr lang="en-US" dirty="0" smtClean="0"/>
              <a:t>, 4) </a:t>
            </a:r>
            <a:r>
              <a:rPr lang="en-US" dirty="0" err="1" smtClean="0"/>
              <a:t>ketidak</a:t>
            </a:r>
            <a:r>
              <a:rPr lang="en-US" dirty="0" smtClean="0"/>
              <a:t> </a:t>
            </a:r>
            <a:r>
              <a:rPr lang="en-US" dirty="0" err="1" smtClean="0"/>
              <a:t>sadaran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hakekat</a:t>
            </a:r>
            <a:r>
              <a:rPr lang="en-US" dirty="0" smtClean="0"/>
              <a:t> Brahman-Atman, 5) </a:t>
            </a:r>
            <a:r>
              <a:rPr lang="en-US" dirty="0" err="1" smtClean="0"/>
              <a:t>cinta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Hyang</a:t>
            </a:r>
            <a:r>
              <a:rPr lang="en-US" dirty="0" smtClean="0"/>
              <a:t> </a:t>
            </a:r>
            <a:r>
              <a:rPr lang="en-US" dirty="0" err="1" smtClean="0"/>
              <a:t>Widhi</a:t>
            </a:r>
            <a:r>
              <a:rPr lang="en-US" dirty="0" smtClean="0"/>
              <a:t>, 6) rasa </a:t>
            </a:r>
            <a:r>
              <a:rPr lang="en-US" dirty="0" err="1" smtClean="0"/>
              <a:t>benci</a:t>
            </a:r>
            <a:r>
              <a:rPr lang="en-US" dirty="0" smtClean="0"/>
              <a:t>, 7) </a:t>
            </a:r>
            <a:r>
              <a:rPr lang="en-US" dirty="0" err="1" smtClean="0"/>
              <a:t>keinginan</a:t>
            </a:r>
            <a:r>
              <a:rPr lang="en-US" dirty="0" smtClean="0"/>
              <a:t>, 8) </a:t>
            </a:r>
            <a:r>
              <a:rPr lang="en-US" dirty="0" err="1" smtClean="0"/>
              <a:t>kegembiraan</a:t>
            </a:r>
            <a:r>
              <a:rPr lang="en-US" dirty="0" smtClean="0"/>
              <a:t>, 9) </a:t>
            </a:r>
            <a:r>
              <a:rPr lang="en-US" dirty="0" err="1" smtClean="0"/>
              <a:t>kesedihan</a:t>
            </a:r>
            <a:r>
              <a:rPr lang="en-US" dirty="0" smtClean="0"/>
              <a:t>, 10) </a:t>
            </a:r>
            <a:r>
              <a:rPr lang="en-US" dirty="0" err="1" smtClean="0"/>
              <a:t>kekhawatiran</a:t>
            </a:r>
            <a:r>
              <a:rPr lang="en-US" dirty="0" smtClean="0"/>
              <a:t>/</a:t>
            </a:r>
            <a:r>
              <a:rPr lang="en-US" dirty="0" err="1" smtClean="0"/>
              <a:t>ketakutan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11) </a:t>
            </a:r>
            <a:r>
              <a:rPr lang="en-US" dirty="0" err="1" smtClean="0"/>
              <a:t>khayalan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Moksa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(</a:t>
            </a:r>
            <a:r>
              <a:rPr lang="en-US" dirty="0" err="1" smtClean="0"/>
              <a:t>disebut</a:t>
            </a:r>
            <a:r>
              <a:rPr lang="en-US" dirty="0" smtClean="0"/>
              <a:t> : </a:t>
            </a:r>
            <a:r>
              <a:rPr lang="en-US" dirty="0" err="1" smtClean="0"/>
              <a:t>Jivam</a:t>
            </a:r>
            <a:r>
              <a:rPr lang="en-US" dirty="0" smtClean="0"/>
              <a:t> </a:t>
            </a:r>
            <a:r>
              <a:rPr lang="en-US" dirty="0" err="1" smtClean="0"/>
              <a:t>Mukta</a:t>
            </a:r>
            <a:r>
              <a:rPr lang="en-US" dirty="0" smtClean="0"/>
              <a:t>),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meninggal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(</a:t>
            </a:r>
            <a:r>
              <a:rPr lang="en-US" dirty="0" err="1" smtClean="0"/>
              <a:t>disebut</a:t>
            </a:r>
            <a:r>
              <a:rPr lang="en-US" dirty="0" smtClean="0"/>
              <a:t> : </a:t>
            </a:r>
            <a:r>
              <a:rPr lang="en-US" dirty="0" err="1" smtClean="0"/>
              <a:t>Videha</a:t>
            </a:r>
            <a:r>
              <a:rPr lang="en-US" dirty="0" smtClean="0"/>
              <a:t> </a:t>
            </a:r>
            <a:r>
              <a:rPr lang="en-US" dirty="0" err="1" smtClean="0"/>
              <a:t>Mukta</a:t>
            </a:r>
            <a:r>
              <a:rPr lang="en-US" dirty="0" smtClean="0"/>
              <a:t>).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UPAYA-UPAYA PENCAPAIAN MOKSA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Ciri2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jiwatman</a:t>
            </a:r>
            <a:r>
              <a:rPr lang="en-US" dirty="0" smtClean="0"/>
              <a:t> </a:t>
            </a:r>
            <a:r>
              <a:rPr lang="en-US" dirty="0" err="1" smtClean="0"/>
              <a:t>mukti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. 1.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ketenangan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bathin</a:t>
            </a:r>
            <a:r>
              <a:rPr lang="en-US" dirty="0" smtClean="0"/>
              <a:t>. 2.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terpengaruh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duka</a:t>
            </a:r>
            <a:r>
              <a:rPr lang="en-US" dirty="0" smtClean="0"/>
              <a:t>. 3.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keduniawian</a:t>
            </a:r>
            <a:r>
              <a:rPr lang="en-US" dirty="0" smtClean="0"/>
              <a:t>. 4.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mementingkan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mementingkan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(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moksa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moral yang </a:t>
            </a:r>
            <a:r>
              <a:rPr lang="en-US" dirty="0" err="1" smtClean="0"/>
              <a:t>tertinggi</a:t>
            </a:r>
            <a:r>
              <a:rPr lang="en-US" dirty="0" smtClean="0"/>
              <a:t>, </a:t>
            </a:r>
            <a:r>
              <a:rPr lang="en-US" dirty="0" err="1" smtClean="0"/>
              <a:t>kehidupannya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r>
              <a:rPr lang="en-US" dirty="0" smtClean="0"/>
              <a:t> (</a:t>
            </a:r>
            <a:r>
              <a:rPr lang="en-US" dirty="0" err="1" smtClean="0"/>
              <a:t>krtakrtya</a:t>
            </a:r>
            <a:r>
              <a:rPr lang="en-US" dirty="0" smtClean="0"/>
              <a:t>),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kesenangan</a:t>
            </a:r>
            <a:r>
              <a:rPr lang="en-US" dirty="0" smtClean="0"/>
              <a:t> (</a:t>
            </a:r>
            <a:r>
              <a:rPr lang="en-US" dirty="0" err="1" smtClean="0"/>
              <a:t>atmarati</a:t>
            </a:r>
            <a:r>
              <a:rPr lang="en-US" dirty="0" smtClean="0"/>
              <a:t>)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terbebas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11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 yang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,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mahluk</a:t>
            </a:r>
            <a:r>
              <a:rPr lang="en-US" dirty="0" smtClean="0"/>
              <a:t> (</a:t>
            </a:r>
            <a:r>
              <a:rPr lang="en-US" dirty="0" err="1" smtClean="0"/>
              <a:t>eka-atma-darsana</a:t>
            </a:r>
            <a:r>
              <a:rPr lang="en-US" dirty="0" smtClean="0"/>
              <a:t>),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semesta</a:t>
            </a:r>
            <a:r>
              <a:rPr lang="en-US" dirty="0" smtClean="0"/>
              <a:t> (</a:t>
            </a:r>
            <a:r>
              <a:rPr lang="en-US" dirty="0" err="1" smtClean="0"/>
              <a:t>sarva-atma-bhava-darsana</a:t>
            </a:r>
            <a:r>
              <a:rPr lang="en-US" dirty="0" smtClean="0"/>
              <a:t>). 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UPAYA-UPAYA PENCAPAIAN MOKSA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Kesenangan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tercapai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brahman-lah</a:t>
            </a:r>
            <a:r>
              <a:rPr lang="en-US" dirty="0" smtClean="0"/>
              <a:t> atman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didirinya</a:t>
            </a:r>
            <a:r>
              <a:rPr lang="en-US" dirty="0" smtClean="0"/>
              <a:t> (</a:t>
            </a:r>
            <a:r>
              <a:rPr lang="en-US" dirty="0" err="1" smtClean="0"/>
              <a:t>brahmanbhavana</a:t>
            </a:r>
            <a:r>
              <a:rPr lang="en-US" dirty="0" smtClean="0"/>
              <a:t>).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moksa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meninggal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terjadilah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menyatunya</a:t>
            </a:r>
            <a:r>
              <a:rPr lang="en-US" dirty="0" smtClean="0"/>
              <a:t> atman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brahman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atman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mahluk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samsara</a:t>
            </a:r>
            <a:r>
              <a:rPr lang="en-US" dirty="0" smtClean="0"/>
              <a:t>,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kedamaian</a:t>
            </a:r>
            <a:r>
              <a:rPr lang="en-US" dirty="0" smtClean="0"/>
              <a:t> </a:t>
            </a:r>
            <a:r>
              <a:rPr lang="en-US" dirty="0" err="1" smtClean="0"/>
              <a:t>abadi</a:t>
            </a:r>
            <a:r>
              <a:rPr lang="en-US" dirty="0" smtClean="0"/>
              <a:t> (</a:t>
            </a:r>
            <a:r>
              <a:rPr lang="en-US" dirty="0" err="1" smtClean="0"/>
              <a:t>sasvatisanti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UPAYA-UPAYA PENCAPAIAN MOKSA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Moksa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tertinggi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: 1)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membebaskan</a:t>
            </a:r>
            <a:r>
              <a:rPr lang="en-US" dirty="0" smtClean="0"/>
              <a:t> atman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. 2)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(</a:t>
            </a:r>
            <a:r>
              <a:rPr lang="en-US" dirty="0" err="1" smtClean="0"/>
              <a:t>paravidya</a:t>
            </a:r>
            <a:r>
              <a:rPr lang="en-US" dirty="0" smtClean="0"/>
              <a:t>)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brahman</a:t>
            </a:r>
            <a:r>
              <a:rPr lang="en-US" dirty="0" smtClean="0"/>
              <a:t>. 3)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yang </a:t>
            </a:r>
            <a:r>
              <a:rPr lang="en-US" dirty="0" err="1" smtClean="0"/>
              <a:t>suci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moksa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pahala</a:t>
            </a:r>
            <a:r>
              <a:rPr lang="en-US" dirty="0" smtClean="0"/>
              <a:t> yang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Hyang</a:t>
            </a:r>
            <a:r>
              <a:rPr lang="en-US" dirty="0" smtClean="0"/>
              <a:t> </a:t>
            </a:r>
            <a:r>
              <a:rPr lang="en-US" dirty="0" err="1" smtClean="0"/>
              <a:t>Widhi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karma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,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anugerah</a:t>
            </a:r>
            <a:r>
              <a:rPr lang="en-US" dirty="0" smtClean="0"/>
              <a:t> yang </a:t>
            </a:r>
            <a:r>
              <a:rPr lang="en-US" dirty="0" err="1" smtClean="0"/>
              <a:t>maha</a:t>
            </a:r>
            <a:r>
              <a:rPr lang="en-US" dirty="0" smtClean="0"/>
              <a:t> </a:t>
            </a:r>
            <a:r>
              <a:rPr lang="en-US" dirty="0" err="1" smtClean="0"/>
              <a:t>mulia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UPAYA-UPAYA PENCAPAIAN MOKSA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Svetasvatara</a:t>
            </a:r>
            <a:r>
              <a:rPr lang="en-US" dirty="0" smtClean="0"/>
              <a:t> </a:t>
            </a:r>
            <a:r>
              <a:rPr lang="en-US" dirty="0" err="1" smtClean="0"/>
              <a:t>Upanisad</a:t>
            </a:r>
            <a:r>
              <a:rPr lang="en-US" dirty="0" smtClean="0"/>
              <a:t> I.6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indah</a:t>
            </a:r>
            <a:r>
              <a:rPr lang="en-US" dirty="0" smtClean="0"/>
              <a:t> : </a:t>
            </a:r>
            <a:r>
              <a:rPr lang="en-US" i="1" dirty="0" err="1" smtClean="0">
                <a:solidFill>
                  <a:srgbClr val="FFC000"/>
                </a:solidFill>
              </a:rPr>
              <a:t>Sarvajive</a:t>
            </a:r>
            <a:r>
              <a:rPr lang="en-US" i="1" dirty="0" smtClean="0">
                <a:solidFill>
                  <a:srgbClr val="FFC000"/>
                </a:solidFill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</a:rPr>
              <a:t>sarvasamsthe</a:t>
            </a:r>
            <a:r>
              <a:rPr lang="en-US" i="1" dirty="0" smtClean="0">
                <a:solidFill>
                  <a:srgbClr val="FFC000"/>
                </a:solidFill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</a:rPr>
              <a:t>brhante</a:t>
            </a:r>
            <a:r>
              <a:rPr lang="en-US" i="1" dirty="0" smtClean="0">
                <a:solidFill>
                  <a:srgbClr val="FFC000"/>
                </a:solidFill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</a:rPr>
              <a:t>asmis</a:t>
            </a:r>
            <a:r>
              <a:rPr lang="en-US" i="1" dirty="0" smtClean="0">
                <a:solidFill>
                  <a:srgbClr val="FFC000"/>
                </a:solidFill>
              </a:rPr>
              <a:t>, </a:t>
            </a:r>
            <a:r>
              <a:rPr lang="en-US" i="1" dirty="0" err="1" smtClean="0">
                <a:solidFill>
                  <a:srgbClr val="FFC000"/>
                </a:solidFill>
              </a:rPr>
              <a:t>hamso</a:t>
            </a:r>
            <a:r>
              <a:rPr lang="en-US" i="1" dirty="0" smtClean="0">
                <a:solidFill>
                  <a:srgbClr val="FFC000"/>
                </a:solidFill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</a:rPr>
              <a:t>bhramyate</a:t>
            </a:r>
            <a:r>
              <a:rPr lang="en-US" i="1" dirty="0" smtClean="0">
                <a:solidFill>
                  <a:srgbClr val="FFC000"/>
                </a:solidFill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</a:rPr>
              <a:t>brahmacakre</a:t>
            </a:r>
            <a:r>
              <a:rPr lang="en-US" i="1" dirty="0" smtClean="0">
                <a:solidFill>
                  <a:srgbClr val="FFC000"/>
                </a:solidFill>
              </a:rPr>
              <a:t>, </a:t>
            </a:r>
            <a:r>
              <a:rPr lang="en-US" i="1" dirty="0" err="1" smtClean="0">
                <a:solidFill>
                  <a:srgbClr val="FFC000"/>
                </a:solidFill>
              </a:rPr>
              <a:t>prthag</a:t>
            </a:r>
            <a:r>
              <a:rPr lang="en-US" i="1" dirty="0" smtClean="0">
                <a:solidFill>
                  <a:srgbClr val="FFC000"/>
                </a:solidFill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</a:rPr>
              <a:t>atmanam</a:t>
            </a:r>
            <a:r>
              <a:rPr lang="en-US" i="1" dirty="0" smtClean="0">
                <a:solidFill>
                  <a:srgbClr val="FFC000"/>
                </a:solidFill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</a:rPr>
              <a:t>pretitaram</a:t>
            </a:r>
            <a:r>
              <a:rPr lang="en-US" i="1" dirty="0" smtClean="0">
                <a:solidFill>
                  <a:srgbClr val="FFC000"/>
                </a:solidFill>
              </a:rPr>
              <a:t> ca </a:t>
            </a:r>
            <a:r>
              <a:rPr lang="en-US" i="1" dirty="0" err="1" smtClean="0">
                <a:solidFill>
                  <a:srgbClr val="FFC000"/>
                </a:solidFill>
              </a:rPr>
              <a:t>justas</a:t>
            </a:r>
            <a:r>
              <a:rPr lang="en-US" i="1" dirty="0" smtClean="0">
                <a:solidFill>
                  <a:srgbClr val="FFC000"/>
                </a:solidFill>
              </a:rPr>
              <a:t>, </a:t>
            </a:r>
            <a:r>
              <a:rPr lang="en-US" i="1" dirty="0" err="1" smtClean="0">
                <a:solidFill>
                  <a:srgbClr val="FFC000"/>
                </a:solidFill>
              </a:rPr>
              <a:t>tatas</a:t>
            </a:r>
            <a:r>
              <a:rPr lang="en-US" i="1" dirty="0" smtClean="0">
                <a:solidFill>
                  <a:srgbClr val="FFC000"/>
                </a:solidFill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</a:rPr>
              <a:t>tenamrtatwam</a:t>
            </a:r>
            <a:r>
              <a:rPr lang="en-US" i="1" dirty="0" smtClean="0">
                <a:solidFill>
                  <a:srgbClr val="FFC000"/>
                </a:solidFill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</a:rPr>
              <a:t>eti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 : </a:t>
            </a:r>
            <a:r>
              <a:rPr lang="en-US" dirty="0" err="1" smtClean="0">
                <a:solidFill>
                  <a:srgbClr val="FFFF66"/>
                </a:solidFill>
              </a:rPr>
              <a:t>Dalam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roda</a:t>
            </a:r>
            <a:r>
              <a:rPr lang="en-US" dirty="0" smtClean="0">
                <a:solidFill>
                  <a:srgbClr val="FFFF66"/>
                </a:solidFill>
              </a:rPr>
              <a:t> Brahman yang </a:t>
            </a:r>
            <a:r>
              <a:rPr lang="en-US" dirty="0" err="1" smtClean="0">
                <a:solidFill>
                  <a:srgbClr val="FFFF66"/>
                </a:solidFill>
              </a:rPr>
              <a:t>maha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besar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dan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maha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luas</a:t>
            </a:r>
            <a:r>
              <a:rPr lang="en-US" dirty="0" smtClean="0">
                <a:solidFill>
                  <a:srgbClr val="FFFF66"/>
                </a:solidFill>
              </a:rPr>
              <a:t>, </a:t>
            </a:r>
            <a:r>
              <a:rPr lang="en-US" dirty="0" err="1" smtClean="0">
                <a:solidFill>
                  <a:srgbClr val="FFFF66"/>
                </a:solidFill>
              </a:rPr>
              <a:t>didalamnya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segala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sesuatu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hidup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dan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beristirahat</a:t>
            </a:r>
            <a:r>
              <a:rPr lang="en-US" dirty="0" smtClean="0">
                <a:solidFill>
                  <a:srgbClr val="FFFF66"/>
                </a:solidFill>
              </a:rPr>
              <a:t>, sang </a:t>
            </a:r>
            <a:r>
              <a:rPr lang="en-US" dirty="0" err="1" smtClean="0">
                <a:solidFill>
                  <a:srgbClr val="FFFF66"/>
                </a:solidFill>
              </a:rPr>
              <a:t>Angsa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mengepak-epakkan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sayapnya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dalam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melakukan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perjalanan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sucinya</a:t>
            </a:r>
            <a:r>
              <a:rPr lang="en-US" dirty="0" smtClean="0">
                <a:solidFill>
                  <a:srgbClr val="FFFF66"/>
                </a:solidFill>
              </a:rPr>
              <a:t>. </a:t>
            </a:r>
            <a:r>
              <a:rPr lang="en-US" dirty="0" err="1" smtClean="0">
                <a:solidFill>
                  <a:srgbClr val="FFFF66"/>
                </a:solidFill>
              </a:rPr>
              <a:t>Sejauh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dia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berpikir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bahwa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dirinya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berbeda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dengan</a:t>
            </a:r>
            <a:r>
              <a:rPr lang="en-US" dirty="0" smtClean="0">
                <a:solidFill>
                  <a:srgbClr val="FFFF66"/>
                </a:solidFill>
              </a:rPr>
              <a:t> Sang </a:t>
            </a:r>
            <a:r>
              <a:rPr lang="en-US" dirty="0" err="1" smtClean="0">
                <a:solidFill>
                  <a:srgbClr val="FFFF66"/>
                </a:solidFill>
              </a:rPr>
              <a:t>Maha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Penggerak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maka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ia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dalam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keadaan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tidak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abadi</a:t>
            </a:r>
            <a:r>
              <a:rPr lang="en-US" dirty="0" smtClean="0">
                <a:solidFill>
                  <a:srgbClr val="FFFF66"/>
                </a:solidFill>
              </a:rPr>
              <a:t>. </a:t>
            </a:r>
            <a:r>
              <a:rPr lang="en-US" dirty="0" err="1" smtClean="0">
                <a:solidFill>
                  <a:srgbClr val="FFFF66"/>
                </a:solidFill>
              </a:rPr>
              <a:t>Apabila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dia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diberkahi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oleh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Hyang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Widhi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maka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ia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mencapai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kebahagiaan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sejati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dan</a:t>
            </a:r>
            <a:r>
              <a:rPr lang="en-US" dirty="0" smtClean="0">
                <a:solidFill>
                  <a:srgbClr val="FFFF66"/>
                </a:solidFill>
              </a:rPr>
              <a:t> </a:t>
            </a:r>
            <a:r>
              <a:rPr lang="en-US" dirty="0" err="1" smtClean="0">
                <a:solidFill>
                  <a:srgbClr val="FFFF66"/>
                </a:solidFill>
              </a:rPr>
              <a:t>abadi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UPAYA-UPAYA PENCAPAIAN MOKSA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sloka</a:t>
            </a:r>
            <a:r>
              <a:rPr lang="en-US" dirty="0" smtClean="0"/>
              <a:t> </a:t>
            </a:r>
            <a:r>
              <a:rPr lang="en-US" dirty="0" err="1" smtClean="0"/>
              <a:t>upanisad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 </a:t>
            </a:r>
            <a:r>
              <a:rPr lang="en-US" dirty="0" err="1" smtClean="0"/>
              <a:t>Sekalipun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suci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membebaskan</a:t>
            </a:r>
            <a:r>
              <a:rPr lang="en-US" dirty="0" smtClean="0"/>
              <a:t> atman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ikatan-ikatan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menyadarkan</a:t>
            </a:r>
            <a:r>
              <a:rPr lang="en-US" dirty="0" smtClean="0"/>
              <a:t> atman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Brahmanlah</a:t>
            </a:r>
            <a:r>
              <a:rPr lang="en-US" dirty="0" smtClean="0"/>
              <a:t> atman,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moksa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UPAYA-UPAYA PENCAPAIAN MOKSA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dg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CATUR MARGA YOGA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BAKTI MARGA YOGA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KARMA MARGA YOGA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JNANA MARGA YOGA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RAJA MARGA YOGA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UPAYA-UPAYA PENCAPAIAN MOKSA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sz="4000" b="1" dirty="0" smtClean="0"/>
              <a:t>BAKTI MARGA YOGA.</a:t>
            </a:r>
          </a:p>
          <a:p>
            <a:pPr marL="514350" indent="-49213" algn="just">
              <a:buNone/>
            </a:pP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moksa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bersatunya</a:t>
            </a:r>
            <a:r>
              <a:rPr lang="en-US" dirty="0" smtClean="0"/>
              <a:t> Atman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sujud</a:t>
            </a:r>
            <a:r>
              <a:rPr lang="en-US" dirty="0" smtClean="0"/>
              <a:t> </a:t>
            </a:r>
            <a:r>
              <a:rPr lang="en-US" dirty="0" err="1" smtClean="0"/>
              <a:t>bakti</a:t>
            </a:r>
            <a:r>
              <a:rPr lang="en-US" dirty="0" smtClean="0"/>
              <a:t> </a:t>
            </a:r>
            <a:r>
              <a:rPr lang="en-US" dirty="0" err="1" smtClean="0"/>
              <a:t>kehadapan</a:t>
            </a:r>
            <a:r>
              <a:rPr lang="en-US" dirty="0" smtClean="0"/>
              <a:t> Yang </a:t>
            </a:r>
            <a:r>
              <a:rPr lang="en-US" dirty="0" err="1" smtClean="0"/>
              <a:t>Widhi</a:t>
            </a:r>
            <a:r>
              <a:rPr lang="en-US" dirty="0" smtClean="0"/>
              <a:t> </a:t>
            </a:r>
            <a:r>
              <a:rPr lang="en-US" dirty="0" err="1" smtClean="0"/>
              <a:t>Wasa</a:t>
            </a:r>
            <a:r>
              <a:rPr lang="en-US" dirty="0" smtClean="0"/>
              <a:t>. </a:t>
            </a:r>
            <a:r>
              <a:rPr lang="en-US" dirty="0" err="1" smtClean="0"/>
              <a:t>Bakti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cinta</a:t>
            </a:r>
            <a:r>
              <a:rPr lang="en-US" dirty="0" smtClean="0"/>
              <a:t> yang </a:t>
            </a:r>
            <a:r>
              <a:rPr lang="en-US" dirty="0" err="1" smtClean="0"/>
              <a:t>mendalam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,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pamerih</a:t>
            </a:r>
            <a:r>
              <a:rPr lang="en-US" dirty="0" smtClean="0"/>
              <a:t> </a:t>
            </a:r>
            <a:r>
              <a:rPr lang="en-US" dirty="0" err="1" smtClean="0"/>
              <a:t>sedikitpun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duniawi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.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Hindu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Bakti</a:t>
            </a:r>
            <a:r>
              <a:rPr lang="en-US" dirty="0" smtClean="0"/>
              <a:t> </a:t>
            </a:r>
            <a:r>
              <a:rPr lang="en-US" dirty="0" err="1" smtClean="0"/>
              <a:t>Marga</a:t>
            </a:r>
            <a:r>
              <a:rPr lang="en-US" dirty="0" smtClean="0"/>
              <a:t> Yoga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menyanyikan</a:t>
            </a:r>
            <a:r>
              <a:rPr lang="en-US" dirty="0" smtClean="0"/>
              <a:t> nama2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</a:t>
            </a:r>
            <a:r>
              <a:rPr lang="en-US" dirty="0" smtClean="0"/>
              <a:t> ulang2, </a:t>
            </a:r>
            <a:r>
              <a:rPr lang="en-US" dirty="0" err="1" smtClean="0"/>
              <a:t>bergaul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orang2 </a:t>
            </a:r>
            <a:r>
              <a:rPr lang="en-US" dirty="0" err="1" smtClean="0"/>
              <a:t>Suci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bakti</a:t>
            </a:r>
            <a:r>
              <a:rPr lang="en-US" dirty="0" smtClean="0"/>
              <a:t>, </a:t>
            </a:r>
            <a:r>
              <a:rPr lang="en-US" dirty="0" err="1" smtClean="0"/>
              <a:t>konsentrasi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Bakti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yang paling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Trisandya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mengucapkan</a:t>
            </a:r>
            <a:r>
              <a:rPr lang="en-US" dirty="0" smtClean="0"/>
              <a:t> </a:t>
            </a:r>
            <a:r>
              <a:rPr lang="en-US" dirty="0" err="1" smtClean="0"/>
              <a:t>Gayatri</a:t>
            </a:r>
            <a:r>
              <a:rPr lang="en-US" dirty="0" smtClean="0"/>
              <a:t> Mantra </a:t>
            </a:r>
            <a:r>
              <a:rPr lang="en-US" dirty="0" err="1" smtClean="0"/>
              <a:t>tiga</a:t>
            </a:r>
            <a:r>
              <a:rPr lang="en-US" dirty="0" smtClean="0"/>
              <a:t> kali </a:t>
            </a:r>
            <a:r>
              <a:rPr lang="en-US" dirty="0" err="1" smtClean="0"/>
              <a:t>sehari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menanamkan</a:t>
            </a:r>
            <a:r>
              <a:rPr lang="en-US" dirty="0" smtClean="0"/>
              <a:t> rasa </a:t>
            </a:r>
            <a:r>
              <a:rPr lang="en-US" dirty="0" err="1" smtClean="0"/>
              <a:t>Bakti</a:t>
            </a:r>
            <a:r>
              <a:rPr lang="en-US" dirty="0" smtClean="0"/>
              <a:t> </a:t>
            </a:r>
            <a:r>
              <a:rPr lang="en-US" dirty="0" err="1" smtClean="0"/>
              <a:t>kehadapan</a:t>
            </a:r>
            <a:r>
              <a:rPr lang="en-US" dirty="0" smtClean="0"/>
              <a:t> Yang </a:t>
            </a:r>
            <a:r>
              <a:rPr lang="en-US" dirty="0" err="1" smtClean="0"/>
              <a:t>Widhi</a:t>
            </a:r>
            <a:r>
              <a:rPr lang="en-US" dirty="0" smtClean="0"/>
              <a:t> </a:t>
            </a:r>
            <a:r>
              <a:rPr lang="en-US" dirty="0" err="1" smtClean="0"/>
              <a:t>Wasa</a:t>
            </a:r>
            <a:r>
              <a:rPr lang="en-US" dirty="0" smtClean="0"/>
              <a:t> , 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UPAYA-UPAYA PENCAPAIAN MOKSA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sz="4000" b="1" dirty="0" smtClean="0"/>
              <a:t>BAKTI MARGA YOGA.</a:t>
            </a:r>
          </a:p>
          <a:p>
            <a:pPr marL="514350" indent="-49213" algn="just">
              <a:buNone/>
            </a:pP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dididik</a:t>
            </a:r>
            <a:r>
              <a:rPr lang="en-US" dirty="0" smtClean="0"/>
              <a:t> </a:t>
            </a:r>
            <a:r>
              <a:rPr lang="en-US" dirty="0" err="1" smtClean="0"/>
              <a:t>mengucapkan</a:t>
            </a:r>
            <a:r>
              <a:rPr lang="en-US" dirty="0" smtClean="0"/>
              <a:t> Mantra </a:t>
            </a:r>
            <a:r>
              <a:rPr lang="en-US" dirty="0" err="1" smtClean="0"/>
              <a:t>Gayatri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masing2 bait,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meresap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menuntun</a:t>
            </a:r>
            <a:r>
              <a:rPr lang="en-US" dirty="0" smtClean="0"/>
              <a:t> ajaran2 </a:t>
            </a:r>
            <a:r>
              <a:rPr lang="en-US" dirty="0" err="1" smtClean="0"/>
              <a:t>kebenaran</a:t>
            </a:r>
            <a:r>
              <a:rPr lang="en-US" dirty="0" smtClean="0"/>
              <a:t> (Dharma).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hafal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usahakan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yang </a:t>
            </a:r>
            <a:r>
              <a:rPr lang="en-US" dirty="0" err="1" smtClean="0"/>
              <a:t>lembut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benar2 </a:t>
            </a:r>
            <a:r>
              <a:rPr lang="en-US" dirty="0" err="1" smtClean="0"/>
              <a:t>meresap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sanubari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bayangkan</a:t>
            </a:r>
            <a:r>
              <a:rPr lang="en-US" dirty="0" smtClean="0"/>
              <a:t> Brahman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renungkan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melagukan</a:t>
            </a:r>
            <a:r>
              <a:rPr lang="en-US" dirty="0" smtClean="0"/>
              <a:t> </a:t>
            </a:r>
            <a:r>
              <a:rPr lang="en-US" dirty="0" err="1" smtClean="0"/>
              <a:t>Gayatri</a:t>
            </a:r>
            <a:r>
              <a:rPr lang="en-US" dirty="0" smtClean="0"/>
              <a:t> Mantra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melantunkan</a:t>
            </a:r>
            <a:r>
              <a:rPr lang="en-US" dirty="0" smtClean="0"/>
              <a:t> </a:t>
            </a:r>
            <a:r>
              <a:rPr lang="en-US" dirty="0" err="1" smtClean="0"/>
              <a:t>Gayatri</a:t>
            </a:r>
            <a:r>
              <a:rPr lang="en-US" dirty="0" smtClean="0"/>
              <a:t> Mantra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seolah</a:t>
            </a:r>
            <a:r>
              <a:rPr lang="en-US" dirty="0" smtClean="0"/>
              <a:t> </a:t>
            </a:r>
            <a:r>
              <a:rPr lang="en-US" dirty="0" err="1" smtClean="0"/>
              <a:t>olah</a:t>
            </a:r>
            <a:r>
              <a:rPr lang="en-US" dirty="0" smtClean="0"/>
              <a:t> </a:t>
            </a:r>
            <a:r>
              <a:rPr lang="en-US" dirty="0" err="1" smtClean="0"/>
              <a:t>menyatu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bersatunya</a:t>
            </a:r>
            <a:r>
              <a:rPr lang="en-US" dirty="0" smtClean="0"/>
              <a:t> Atman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.,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ketenangan</a:t>
            </a:r>
            <a:r>
              <a:rPr lang="en-US" dirty="0" smtClean="0"/>
              <a:t>, </a:t>
            </a:r>
            <a:r>
              <a:rPr lang="en-US" dirty="0" err="1" smtClean="0"/>
              <a:t>kedamaian</a:t>
            </a:r>
            <a:r>
              <a:rPr lang="en-US" dirty="0" smtClean="0"/>
              <a:t>,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UPAYA-UPAYA PENCAPAIAN MOKSA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sz="4000" b="1" dirty="0" smtClean="0"/>
              <a:t>BAKTI MARGA YOGA.</a:t>
            </a:r>
          </a:p>
          <a:p>
            <a:pPr marL="514350" indent="-49213" algn="just">
              <a:buNone/>
            </a:pP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Bakti</a:t>
            </a:r>
            <a:r>
              <a:rPr lang="en-US" dirty="0" smtClean="0"/>
              <a:t> </a:t>
            </a:r>
            <a:r>
              <a:rPr lang="en-US" dirty="0" err="1" smtClean="0"/>
              <a:t>Marga</a:t>
            </a:r>
            <a:r>
              <a:rPr lang="en-US" dirty="0" smtClean="0"/>
              <a:t> Yoga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upacara</a:t>
            </a:r>
            <a:r>
              <a:rPr lang="en-US" dirty="0" smtClean="0"/>
              <a:t> </a:t>
            </a:r>
            <a:r>
              <a:rPr lang="en-US" dirty="0" err="1" smtClean="0"/>
              <a:t>piodalan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Pura2 </a:t>
            </a:r>
            <a:r>
              <a:rPr lang="en-US" dirty="0" err="1" smtClean="0"/>
              <a:t>diseluruh</a:t>
            </a:r>
            <a:r>
              <a:rPr lang="en-US" dirty="0" smtClean="0"/>
              <a:t> Indonesia, </a:t>
            </a:r>
            <a:r>
              <a:rPr lang="en-US" dirty="0" err="1" smtClean="0"/>
              <a:t>masyarakat</a:t>
            </a:r>
            <a:r>
              <a:rPr lang="en-US" dirty="0" smtClean="0"/>
              <a:t> Hindu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upacara</a:t>
            </a:r>
            <a:r>
              <a:rPr lang="en-US" dirty="0" smtClean="0"/>
              <a:t> </a:t>
            </a:r>
            <a:r>
              <a:rPr lang="en-US" dirty="0" err="1" smtClean="0"/>
              <a:t>bakti</a:t>
            </a:r>
            <a:r>
              <a:rPr lang="en-US" dirty="0" smtClean="0"/>
              <a:t> (</a:t>
            </a:r>
            <a:r>
              <a:rPr lang="en-US" dirty="0" err="1" smtClean="0"/>
              <a:t>persembahyangan</a:t>
            </a:r>
            <a:r>
              <a:rPr lang="en-US" dirty="0" smtClean="0"/>
              <a:t>)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, </a:t>
            </a:r>
            <a:r>
              <a:rPr lang="en-US" dirty="0" err="1" smtClean="0"/>
              <a:t>dimanapun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persembahyangan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tersusun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Mantra </a:t>
            </a:r>
            <a:r>
              <a:rPr lang="en-US" dirty="0" err="1" smtClean="0"/>
              <a:t>Gayatri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dilantunkan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persembahyangan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Pendeta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upacara</a:t>
            </a:r>
            <a:r>
              <a:rPr lang="en-US" dirty="0" smtClean="0"/>
              <a:t> </a:t>
            </a:r>
            <a:r>
              <a:rPr lang="en-US" dirty="0" err="1" smtClean="0"/>
              <a:t>piodalan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dinyanyikan</a:t>
            </a:r>
            <a:r>
              <a:rPr lang="en-US" dirty="0" smtClean="0"/>
              <a:t> lagu2 </a:t>
            </a:r>
            <a:r>
              <a:rPr lang="en-US" dirty="0" err="1" smtClean="0"/>
              <a:t>warga</a:t>
            </a:r>
            <a:r>
              <a:rPr lang="en-US" dirty="0" smtClean="0"/>
              <a:t> sari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pemujaan</a:t>
            </a:r>
            <a:r>
              <a:rPr lang="en-US" dirty="0" smtClean="0"/>
              <a:t> </a:t>
            </a:r>
            <a:r>
              <a:rPr lang="en-US" dirty="0" err="1" smtClean="0"/>
              <a:t>kehadapan</a:t>
            </a:r>
            <a:r>
              <a:rPr lang="en-US" dirty="0" smtClean="0"/>
              <a:t> Yang </a:t>
            </a:r>
            <a:r>
              <a:rPr lang="en-US" dirty="0" err="1" smtClean="0"/>
              <a:t>Widhi</a:t>
            </a:r>
            <a:r>
              <a:rPr lang="en-US" dirty="0" smtClean="0"/>
              <a:t> </a:t>
            </a:r>
            <a:r>
              <a:rPr lang="en-US" dirty="0" err="1" smtClean="0"/>
              <a:t>Wasa</a:t>
            </a:r>
            <a:r>
              <a:rPr lang="en-US" dirty="0" smtClean="0"/>
              <a:t> yang </a:t>
            </a:r>
            <a:r>
              <a:rPr lang="en-US" dirty="0" err="1" smtClean="0"/>
              <a:t>mempunya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agar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persembahyangan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rasakan</a:t>
            </a:r>
            <a:r>
              <a:rPr lang="en-US" dirty="0" smtClean="0"/>
              <a:t> </a:t>
            </a:r>
            <a:r>
              <a:rPr lang="en-US" dirty="0" err="1" smtClean="0"/>
              <a:t>menyatunya</a:t>
            </a:r>
            <a:r>
              <a:rPr lang="en-US" dirty="0" smtClean="0"/>
              <a:t> Atman </a:t>
            </a:r>
            <a:r>
              <a:rPr lang="en-US" dirty="0" err="1" smtClean="0"/>
              <a:t>dengan</a:t>
            </a:r>
            <a:r>
              <a:rPr lang="en-US" dirty="0" smtClean="0"/>
              <a:t> Brahman.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 MOKSA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MOKSA BERASAL DARI BAHASA SANSEKERTA</a:t>
            </a:r>
          </a:p>
          <a:p>
            <a:r>
              <a:rPr lang="en-US" dirty="0" smtClean="0"/>
              <a:t>URAT KATA “MUC” ARTINYA BEBAS, LEPAS</a:t>
            </a:r>
          </a:p>
          <a:p>
            <a:r>
              <a:rPr lang="en-US" dirty="0" smtClean="0"/>
              <a:t>MOKSA BERARTI </a:t>
            </a:r>
            <a:r>
              <a:rPr lang="en-US" dirty="0" err="1" smtClean="0"/>
              <a:t>kelepasan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,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duniawi</a:t>
            </a:r>
            <a:r>
              <a:rPr lang="en-US" dirty="0" smtClean="0"/>
              <a:t>,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reinkarnasi</a:t>
            </a:r>
            <a:endParaRPr lang="en-US" dirty="0" smtClean="0"/>
          </a:p>
          <a:p>
            <a:r>
              <a:rPr lang="en-US" dirty="0" smtClean="0"/>
              <a:t>MOKSA = </a:t>
            </a:r>
            <a:r>
              <a:rPr lang="en-US" dirty="0" err="1" smtClean="0"/>
              <a:t>tercapainya</a:t>
            </a:r>
            <a:r>
              <a:rPr lang="en-US" dirty="0" smtClean="0"/>
              <a:t> </a:t>
            </a:r>
            <a:r>
              <a:rPr lang="en-US" dirty="0" err="1" smtClean="0"/>
              <a:t>ketenangan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kebahagiaan</a:t>
            </a:r>
            <a:r>
              <a:rPr lang="en-US" dirty="0" smtClean="0"/>
              <a:t> spiritual yang </a:t>
            </a:r>
            <a:r>
              <a:rPr lang="en-US" dirty="0" err="1" smtClean="0"/>
              <a:t>kekal</a:t>
            </a:r>
            <a:r>
              <a:rPr lang="en-US" dirty="0" smtClean="0"/>
              <a:t> </a:t>
            </a:r>
            <a:r>
              <a:rPr lang="en-US" dirty="0" err="1" smtClean="0"/>
              <a:t>abadi</a:t>
            </a:r>
            <a:r>
              <a:rPr lang="en-US" dirty="0" smtClean="0"/>
              <a:t> (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wali</a:t>
            </a:r>
            <a:r>
              <a:rPr lang="en-US" dirty="0" smtClean="0"/>
              <a:t> </a:t>
            </a:r>
            <a:r>
              <a:rPr lang="en-US" dirty="0" err="1" smtClean="0"/>
              <a:t>duka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UPAYA-UPAYA PENCAPAIAN MOKSA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754563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None/>
            </a:pPr>
            <a:r>
              <a:rPr lang="en-US" sz="7200" b="1" dirty="0" smtClean="0"/>
              <a:t>2. KARMA MARGA YOGA</a:t>
            </a:r>
          </a:p>
          <a:p>
            <a:pPr marL="514350" indent="-4763" algn="just">
              <a:buFont typeface="Wingdings" pitchFamily="2" charset="2"/>
              <a:buChar char="Ø"/>
            </a:pPr>
            <a:r>
              <a:rPr lang="en-US" sz="6400" dirty="0" smtClean="0"/>
              <a:t>Cara </a:t>
            </a:r>
            <a:r>
              <a:rPr lang="en-US" sz="6400" dirty="0" err="1" smtClean="0"/>
              <a:t>atau</a:t>
            </a:r>
            <a:r>
              <a:rPr lang="en-US" sz="6400" dirty="0" smtClean="0"/>
              <a:t> </a:t>
            </a:r>
            <a:r>
              <a:rPr lang="en-US" sz="6400" dirty="0" err="1" smtClean="0"/>
              <a:t>jalan</a:t>
            </a:r>
            <a:r>
              <a:rPr lang="en-US" sz="6400" dirty="0" smtClean="0"/>
              <a:t> </a:t>
            </a:r>
            <a:r>
              <a:rPr lang="en-US" sz="6400" dirty="0" err="1" smtClean="0"/>
              <a:t>untuk</a:t>
            </a:r>
            <a:r>
              <a:rPr lang="en-US" sz="6400" dirty="0" smtClean="0"/>
              <a:t> </a:t>
            </a:r>
            <a:r>
              <a:rPr lang="en-US" sz="6400" dirty="0" err="1" smtClean="0"/>
              <a:t>mencapai</a:t>
            </a:r>
            <a:r>
              <a:rPr lang="en-US" sz="6400" dirty="0" smtClean="0"/>
              <a:t> </a:t>
            </a:r>
            <a:r>
              <a:rPr lang="en-US" sz="6400" dirty="0" err="1" smtClean="0"/>
              <a:t>moksa</a:t>
            </a:r>
            <a:r>
              <a:rPr lang="en-US" sz="6400" dirty="0" smtClean="0"/>
              <a:t> (</a:t>
            </a:r>
            <a:r>
              <a:rPr lang="en-US" sz="6400" dirty="0" err="1" smtClean="0"/>
              <a:t>bersatunya</a:t>
            </a:r>
            <a:r>
              <a:rPr lang="en-US" sz="6400" dirty="0" smtClean="0"/>
              <a:t> Atman </a:t>
            </a:r>
            <a:r>
              <a:rPr lang="en-US" sz="6400" dirty="0" err="1" smtClean="0"/>
              <a:t>dengan</a:t>
            </a:r>
            <a:r>
              <a:rPr lang="en-US" sz="6400" dirty="0" smtClean="0"/>
              <a:t> Brahman), </a:t>
            </a:r>
            <a:r>
              <a:rPr lang="en-US" sz="6400" dirty="0" err="1" smtClean="0"/>
              <a:t>dengan</a:t>
            </a:r>
            <a:r>
              <a:rPr lang="en-US" sz="6400" dirty="0" smtClean="0"/>
              <a:t> </a:t>
            </a:r>
            <a:r>
              <a:rPr lang="en-US" sz="6400" dirty="0" err="1" smtClean="0"/>
              <a:t>selalu</a:t>
            </a:r>
            <a:r>
              <a:rPr lang="en-US" sz="6400" dirty="0" smtClean="0"/>
              <a:t> </a:t>
            </a:r>
            <a:r>
              <a:rPr lang="en-US" sz="6400" dirty="0" err="1" smtClean="0"/>
              <a:t>berbuat</a:t>
            </a:r>
            <a:r>
              <a:rPr lang="en-US" sz="6400" dirty="0" smtClean="0"/>
              <a:t> </a:t>
            </a:r>
            <a:r>
              <a:rPr lang="en-US" sz="6400" dirty="0" err="1" smtClean="0"/>
              <a:t>baik</a:t>
            </a:r>
            <a:r>
              <a:rPr lang="en-US" sz="6400" dirty="0" smtClean="0"/>
              <a:t>, </a:t>
            </a:r>
            <a:r>
              <a:rPr lang="en-US" sz="6400" dirty="0" err="1" smtClean="0"/>
              <a:t>tetapi</a:t>
            </a:r>
            <a:r>
              <a:rPr lang="en-US" sz="6400" dirty="0" smtClean="0"/>
              <a:t> </a:t>
            </a:r>
            <a:r>
              <a:rPr lang="en-US" sz="6400" dirty="0" err="1" smtClean="0"/>
              <a:t>tidak</a:t>
            </a:r>
            <a:r>
              <a:rPr lang="en-US" sz="6400" dirty="0" smtClean="0"/>
              <a:t> </a:t>
            </a:r>
            <a:r>
              <a:rPr lang="en-US" sz="6400" dirty="0" err="1" smtClean="0"/>
              <a:t>mengharapkan</a:t>
            </a:r>
            <a:r>
              <a:rPr lang="en-US" sz="6400" dirty="0" smtClean="0"/>
              <a:t> </a:t>
            </a:r>
            <a:r>
              <a:rPr lang="en-US" sz="6400" dirty="0" err="1" smtClean="0"/>
              <a:t>balasan</a:t>
            </a:r>
            <a:r>
              <a:rPr lang="en-US" sz="6400" dirty="0" smtClean="0"/>
              <a:t> </a:t>
            </a:r>
            <a:r>
              <a:rPr lang="en-US" sz="6400" dirty="0" err="1" smtClean="0"/>
              <a:t>atau</a:t>
            </a:r>
            <a:r>
              <a:rPr lang="en-US" sz="6400" dirty="0" smtClean="0"/>
              <a:t> </a:t>
            </a:r>
            <a:r>
              <a:rPr lang="en-US" sz="6400" dirty="0" err="1" smtClean="0"/>
              <a:t>hasilnya</a:t>
            </a:r>
            <a:r>
              <a:rPr lang="en-US" sz="6400" dirty="0" smtClean="0"/>
              <a:t> </a:t>
            </a:r>
            <a:r>
              <a:rPr lang="en-US" sz="6400" dirty="0" err="1" smtClean="0"/>
              <a:t>untuk</a:t>
            </a:r>
            <a:r>
              <a:rPr lang="en-US" sz="6400" dirty="0" smtClean="0"/>
              <a:t> </a:t>
            </a:r>
            <a:r>
              <a:rPr lang="en-US" sz="6400" dirty="0" err="1" smtClean="0"/>
              <a:t>kepentingan</a:t>
            </a:r>
            <a:r>
              <a:rPr lang="en-US" sz="6400" dirty="0" smtClean="0"/>
              <a:t> </a:t>
            </a:r>
            <a:r>
              <a:rPr lang="en-US" sz="6400" dirty="0" err="1" smtClean="0"/>
              <a:t>diri</a:t>
            </a:r>
            <a:r>
              <a:rPr lang="en-US" sz="6400" dirty="0" smtClean="0"/>
              <a:t> </a:t>
            </a:r>
            <a:r>
              <a:rPr lang="en-US" sz="6400" dirty="0" err="1" smtClean="0"/>
              <a:t>sendiri</a:t>
            </a:r>
            <a:r>
              <a:rPr lang="en-US" sz="6400" dirty="0" smtClean="0"/>
              <a:t> (</a:t>
            </a:r>
            <a:r>
              <a:rPr lang="en-US" sz="6400" dirty="0" err="1" smtClean="0"/>
              <a:t>amerih</a:t>
            </a:r>
            <a:r>
              <a:rPr lang="en-US" sz="6400" dirty="0" smtClean="0"/>
              <a:t> </a:t>
            </a:r>
            <a:r>
              <a:rPr lang="en-US" sz="6400" dirty="0" err="1" smtClean="0"/>
              <a:t>sukaning</a:t>
            </a:r>
            <a:r>
              <a:rPr lang="en-US" sz="6400" dirty="0" smtClean="0"/>
              <a:t> </a:t>
            </a:r>
            <a:r>
              <a:rPr lang="en-US" sz="6400" dirty="0" err="1" smtClean="0"/>
              <a:t>awah</a:t>
            </a:r>
            <a:r>
              <a:rPr lang="en-US" sz="6400" dirty="0" smtClean="0"/>
              <a:t>) </a:t>
            </a:r>
            <a:r>
              <a:rPr lang="en-US" sz="6400" dirty="0" err="1" smtClean="0"/>
              <a:t>disebut</a:t>
            </a:r>
            <a:r>
              <a:rPr lang="en-US" sz="6400" dirty="0" smtClean="0"/>
              <a:t> Karma </a:t>
            </a:r>
            <a:r>
              <a:rPr lang="en-US" sz="6400" dirty="0" err="1" smtClean="0"/>
              <a:t>Marga</a:t>
            </a:r>
            <a:r>
              <a:rPr lang="en-US" sz="6400" dirty="0" smtClean="0"/>
              <a:t> Yoga. </a:t>
            </a:r>
          </a:p>
          <a:p>
            <a:pPr marL="514350" indent="-4763" algn="just">
              <a:buFont typeface="Wingdings" pitchFamily="2" charset="2"/>
              <a:buChar char="Ø"/>
            </a:pPr>
            <a:r>
              <a:rPr lang="en-US" sz="6400" dirty="0" err="1" smtClean="0"/>
              <a:t>Dalam</a:t>
            </a:r>
            <a:r>
              <a:rPr lang="en-US" sz="6400" dirty="0" smtClean="0"/>
              <a:t> Karma </a:t>
            </a:r>
            <a:r>
              <a:rPr lang="en-US" sz="6400" dirty="0" err="1" smtClean="0"/>
              <a:t>Marga</a:t>
            </a:r>
            <a:r>
              <a:rPr lang="en-US" sz="6400" dirty="0" smtClean="0"/>
              <a:t> Yoga, </a:t>
            </a:r>
            <a:r>
              <a:rPr lang="en-US" sz="6400" dirty="0" err="1" smtClean="0"/>
              <a:t>kita</a:t>
            </a:r>
            <a:r>
              <a:rPr lang="en-US" sz="6400" dirty="0" smtClean="0"/>
              <a:t> </a:t>
            </a:r>
            <a:r>
              <a:rPr lang="en-US" sz="6400" dirty="0" err="1" smtClean="0"/>
              <a:t>sebagai</a:t>
            </a:r>
            <a:r>
              <a:rPr lang="en-US" sz="6400" dirty="0" smtClean="0"/>
              <a:t> </a:t>
            </a:r>
            <a:r>
              <a:rPr lang="en-US" sz="6400" dirty="0" err="1" smtClean="0"/>
              <a:t>umat</a:t>
            </a:r>
            <a:r>
              <a:rPr lang="en-US" sz="6400" dirty="0" smtClean="0"/>
              <a:t> Hindu </a:t>
            </a:r>
            <a:r>
              <a:rPr lang="en-US" sz="6400" dirty="0" err="1" smtClean="0"/>
              <a:t>setiap</a:t>
            </a:r>
            <a:r>
              <a:rPr lang="en-US" sz="6400" dirty="0" smtClean="0"/>
              <a:t> </a:t>
            </a:r>
            <a:r>
              <a:rPr lang="en-US" sz="6400" dirty="0" err="1" smtClean="0"/>
              <a:t>tindak</a:t>
            </a:r>
            <a:r>
              <a:rPr lang="en-US" sz="6400" dirty="0" smtClean="0"/>
              <a:t> </a:t>
            </a:r>
            <a:r>
              <a:rPr lang="en-US" sz="6400" dirty="0" err="1" smtClean="0"/>
              <a:t>tanduk</a:t>
            </a:r>
            <a:r>
              <a:rPr lang="en-US" sz="6400" dirty="0" smtClean="0"/>
              <a:t> </a:t>
            </a:r>
            <a:r>
              <a:rPr lang="en-US" sz="6400" dirty="0" err="1" smtClean="0"/>
              <a:t>kita</a:t>
            </a:r>
            <a:r>
              <a:rPr lang="en-US" sz="6400" dirty="0" smtClean="0"/>
              <a:t> </a:t>
            </a:r>
            <a:r>
              <a:rPr lang="en-US" sz="6400" dirty="0" err="1" smtClean="0"/>
              <a:t>melakukan</a:t>
            </a:r>
            <a:r>
              <a:rPr lang="en-US" sz="6400" dirty="0" smtClean="0"/>
              <a:t> </a:t>
            </a:r>
            <a:r>
              <a:rPr lang="en-US" sz="6400" dirty="0" err="1" smtClean="0"/>
              <a:t>karya</a:t>
            </a:r>
            <a:r>
              <a:rPr lang="en-US" sz="6400" dirty="0" smtClean="0"/>
              <a:t> </a:t>
            </a:r>
            <a:r>
              <a:rPr lang="en-US" sz="6400" dirty="0" err="1" smtClean="0"/>
              <a:t>harus</a:t>
            </a:r>
            <a:r>
              <a:rPr lang="en-US" sz="6400" dirty="0" smtClean="0"/>
              <a:t> </a:t>
            </a:r>
            <a:r>
              <a:rPr lang="en-US" sz="6400" dirty="0" err="1" smtClean="0"/>
              <a:t>demi</a:t>
            </a:r>
            <a:r>
              <a:rPr lang="en-US" sz="6400" dirty="0" smtClean="0"/>
              <a:t> </a:t>
            </a:r>
            <a:r>
              <a:rPr lang="en-US" sz="6400" dirty="0" err="1" smtClean="0"/>
              <a:t>kepentingan</a:t>
            </a:r>
            <a:r>
              <a:rPr lang="en-US" sz="6400" dirty="0" smtClean="0"/>
              <a:t> </a:t>
            </a:r>
            <a:r>
              <a:rPr lang="en-US" sz="6400" dirty="0" err="1" smtClean="0"/>
              <a:t>masyarakat</a:t>
            </a:r>
            <a:r>
              <a:rPr lang="en-US" sz="6400" dirty="0" smtClean="0"/>
              <a:t> </a:t>
            </a:r>
            <a:r>
              <a:rPr lang="en-US" sz="6400" dirty="0" err="1" smtClean="0"/>
              <a:t>banyak</a:t>
            </a:r>
            <a:r>
              <a:rPr lang="en-US" sz="6400" dirty="0" smtClean="0"/>
              <a:t> </a:t>
            </a:r>
            <a:r>
              <a:rPr lang="en-US" sz="6400" dirty="0" err="1" smtClean="0"/>
              <a:t>dan</a:t>
            </a:r>
            <a:r>
              <a:rPr lang="en-US" sz="6400" dirty="0" smtClean="0"/>
              <a:t> </a:t>
            </a:r>
            <a:r>
              <a:rPr lang="en-US" sz="6400" dirty="0" err="1" smtClean="0"/>
              <a:t>jangan</a:t>
            </a:r>
            <a:r>
              <a:rPr lang="en-US" sz="6400" dirty="0" smtClean="0"/>
              <a:t> </a:t>
            </a:r>
            <a:r>
              <a:rPr lang="en-US" sz="6400" dirty="0" err="1" smtClean="0"/>
              <a:t>ada</a:t>
            </a:r>
            <a:r>
              <a:rPr lang="en-US" sz="6400" dirty="0" smtClean="0"/>
              <a:t> </a:t>
            </a:r>
            <a:r>
              <a:rPr lang="en-US" sz="6400" dirty="0" err="1" smtClean="0"/>
              <a:t>suatu</a:t>
            </a:r>
            <a:r>
              <a:rPr lang="en-US" sz="6400" dirty="0" smtClean="0"/>
              <a:t> </a:t>
            </a:r>
            <a:r>
              <a:rPr lang="en-US" sz="6400" dirty="0" err="1" smtClean="0"/>
              <a:t>keinginan</a:t>
            </a:r>
            <a:r>
              <a:rPr lang="en-US" sz="6400" dirty="0" smtClean="0"/>
              <a:t> </a:t>
            </a:r>
            <a:r>
              <a:rPr lang="en-US" sz="6400" dirty="0" err="1" smtClean="0"/>
              <a:t>untuk</a:t>
            </a:r>
            <a:r>
              <a:rPr lang="en-US" sz="6400" dirty="0" smtClean="0"/>
              <a:t> </a:t>
            </a:r>
            <a:r>
              <a:rPr lang="en-US" sz="6400" dirty="0" err="1" smtClean="0"/>
              <a:t>menikmati</a:t>
            </a:r>
            <a:r>
              <a:rPr lang="en-US" sz="6400" dirty="0" smtClean="0"/>
              <a:t> </a:t>
            </a:r>
            <a:r>
              <a:rPr lang="en-US" sz="6400" dirty="0" err="1" smtClean="0"/>
              <a:t>hasilnya</a:t>
            </a:r>
            <a:r>
              <a:rPr lang="en-US" sz="6400" dirty="0" smtClean="0"/>
              <a:t>, </a:t>
            </a:r>
            <a:r>
              <a:rPr lang="en-US" sz="6400" dirty="0" err="1" smtClean="0"/>
              <a:t>sebab</a:t>
            </a:r>
            <a:r>
              <a:rPr lang="en-US" sz="6400" dirty="0" smtClean="0"/>
              <a:t> </a:t>
            </a:r>
            <a:r>
              <a:rPr lang="en-US" sz="6400" dirty="0" err="1" smtClean="0"/>
              <a:t>kalau</a:t>
            </a:r>
            <a:r>
              <a:rPr lang="en-US" sz="6400" dirty="0" smtClean="0"/>
              <a:t> </a:t>
            </a:r>
            <a:r>
              <a:rPr lang="en-US" sz="6400" dirty="0" err="1" smtClean="0"/>
              <a:t>kita</a:t>
            </a:r>
            <a:r>
              <a:rPr lang="en-US" sz="6400" dirty="0" smtClean="0"/>
              <a:t> </a:t>
            </a:r>
            <a:r>
              <a:rPr lang="en-US" sz="6400" dirty="0" err="1" smtClean="0"/>
              <a:t>selalu</a:t>
            </a:r>
            <a:r>
              <a:rPr lang="en-US" sz="6400" dirty="0" smtClean="0"/>
              <a:t> </a:t>
            </a:r>
            <a:r>
              <a:rPr lang="en-US" sz="6400" dirty="0" err="1" smtClean="0"/>
              <a:t>berpikir</a:t>
            </a:r>
            <a:r>
              <a:rPr lang="en-US" sz="6400" dirty="0" smtClean="0"/>
              <a:t> </a:t>
            </a:r>
            <a:r>
              <a:rPr lang="en-US" sz="6400" dirty="0" err="1" smtClean="0"/>
              <a:t>hasilnya</a:t>
            </a:r>
            <a:r>
              <a:rPr lang="en-US" sz="6400" dirty="0" smtClean="0"/>
              <a:t> </a:t>
            </a:r>
            <a:r>
              <a:rPr lang="en-US" sz="6400" dirty="0" err="1" smtClean="0"/>
              <a:t>akan</a:t>
            </a:r>
            <a:r>
              <a:rPr lang="en-US" sz="6400" dirty="0" smtClean="0"/>
              <a:t> </a:t>
            </a:r>
            <a:r>
              <a:rPr lang="en-US" sz="6400" dirty="0" err="1" smtClean="0"/>
              <a:t>timbul</a:t>
            </a:r>
            <a:r>
              <a:rPr lang="en-US" sz="6400" dirty="0" smtClean="0"/>
              <a:t> keterikatan2, </a:t>
            </a:r>
            <a:r>
              <a:rPr lang="en-US" sz="6400" dirty="0" err="1" smtClean="0"/>
              <a:t>kalau</a:t>
            </a:r>
            <a:r>
              <a:rPr lang="en-US" sz="6400" dirty="0" smtClean="0"/>
              <a:t> keterikatan2 </a:t>
            </a:r>
            <a:r>
              <a:rPr lang="en-US" sz="6400" dirty="0" err="1" smtClean="0"/>
              <a:t>telah</a:t>
            </a:r>
            <a:r>
              <a:rPr lang="en-US" sz="6400" dirty="0" smtClean="0"/>
              <a:t> </a:t>
            </a:r>
            <a:r>
              <a:rPr lang="en-US" sz="6400" dirty="0" err="1" smtClean="0"/>
              <a:t>tumbuh</a:t>
            </a:r>
            <a:r>
              <a:rPr lang="en-US" sz="6400" dirty="0" smtClean="0"/>
              <a:t> </a:t>
            </a:r>
            <a:r>
              <a:rPr lang="en-US" sz="6400" dirty="0" err="1" smtClean="0"/>
              <a:t>dalam</a:t>
            </a:r>
            <a:r>
              <a:rPr lang="en-US" sz="6400" dirty="0" smtClean="0"/>
              <a:t> </a:t>
            </a:r>
            <a:r>
              <a:rPr lang="en-US" sz="6400" dirty="0" err="1" smtClean="0"/>
              <a:t>jiwa</a:t>
            </a:r>
            <a:r>
              <a:rPr lang="en-US" sz="6400" dirty="0" smtClean="0"/>
              <a:t> </a:t>
            </a:r>
            <a:r>
              <a:rPr lang="en-US" sz="6400" dirty="0" err="1" smtClean="0"/>
              <a:t>kita</a:t>
            </a:r>
            <a:r>
              <a:rPr lang="en-US" sz="6400" dirty="0" smtClean="0"/>
              <a:t>, </a:t>
            </a:r>
            <a:r>
              <a:rPr lang="en-US" sz="6400" dirty="0" err="1" smtClean="0"/>
              <a:t>maka</a:t>
            </a:r>
            <a:r>
              <a:rPr lang="en-US" sz="6400" dirty="0" smtClean="0"/>
              <a:t> </a:t>
            </a:r>
            <a:r>
              <a:rPr lang="en-US" sz="6400" dirty="0" err="1" smtClean="0"/>
              <a:t>ketenangan</a:t>
            </a:r>
            <a:r>
              <a:rPr lang="en-US" sz="6400" dirty="0" smtClean="0"/>
              <a:t> </a:t>
            </a:r>
            <a:r>
              <a:rPr lang="en-US" sz="6400" dirty="0" err="1" smtClean="0"/>
              <a:t>akan</a:t>
            </a:r>
            <a:r>
              <a:rPr lang="en-US" sz="6400" dirty="0" smtClean="0"/>
              <a:t> </a:t>
            </a:r>
            <a:r>
              <a:rPr lang="en-US" sz="6400" dirty="0" err="1" smtClean="0"/>
              <a:t>menjauh</a:t>
            </a:r>
            <a:r>
              <a:rPr lang="en-US" sz="6400" dirty="0" smtClean="0"/>
              <a:t> </a:t>
            </a:r>
            <a:r>
              <a:rPr lang="en-US" sz="6400" dirty="0" err="1" smtClean="0"/>
              <a:t>dari</a:t>
            </a:r>
            <a:r>
              <a:rPr lang="en-US" sz="6400" dirty="0" smtClean="0"/>
              <a:t> </a:t>
            </a:r>
            <a:r>
              <a:rPr lang="en-US" sz="6400" dirty="0" err="1" smtClean="0"/>
              <a:t>kenyataan</a:t>
            </a:r>
            <a:r>
              <a:rPr lang="en-US" sz="6400" dirty="0" smtClean="0"/>
              <a:t>, </a:t>
            </a:r>
            <a:r>
              <a:rPr lang="en-US" sz="6400" dirty="0" err="1" smtClean="0"/>
              <a:t>sehingga</a:t>
            </a:r>
            <a:r>
              <a:rPr lang="en-US" sz="6400" dirty="0" smtClean="0"/>
              <a:t> </a:t>
            </a:r>
            <a:r>
              <a:rPr lang="en-US" sz="6400" dirty="0" err="1" smtClean="0"/>
              <a:t>jiwa</a:t>
            </a:r>
            <a:r>
              <a:rPr lang="en-US" sz="6400" dirty="0" smtClean="0"/>
              <a:t> </a:t>
            </a:r>
            <a:r>
              <a:rPr lang="en-US" sz="6400" dirty="0" err="1" smtClean="0"/>
              <a:t>kita</a:t>
            </a:r>
            <a:r>
              <a:rPr lang="en-US" sz="6400" dirty="0" smtClean="0"/>
              <a:t> </a:t>
            </a:r>
            <a:r>
              <a:rPr lang="en-US" sz="6400" dirty="0" err="1" smtClean="0"/>
              <a:t>akan</a:t>
            </a:r>
            <a:r>
              <a:rPr lang="en-US" sz="6400" dirty="0" smtClean="0"/>
              <a:t> </a:t>
            </a:r>
            <a:r>
              <a:rPr lang="en-US" sz="6400" dirty="0" err="1" smtClean="0"/>
              <a:t>diracuni</a:t>
            </a:r>
            <a:r>
              <a:rPr lang="en-US" sz="6400" dirty="0" smtClean="0"/>
              <a:t> </a:t>
            </a:r>
            <a:r>
              <a:rPr lang="en-US" sz="6400" dirty="0" err="1" smtClean="0"/>
              <a:t>oleh</a:t>
            </a:r>
            <a:r>
              <a:rPr lang="en-US" sz="6400" dirty="0" smtClean="0"/>
              <a:t> Sad </a:t>
            </a:r>
            <a:r>
              <a:rPr lang="en-US" sz="6400" dirty="0" err="1" smtClean="0"/>
              <a:t>Ripu</a:t>
            </a:r>
            <a:r>
              <a:rPr lang="en-US" sz="6400" dirty="0" smtClean="0"/>
              <a:t> </a:t>
            </a:r>
            <a:r>
              <a:rPr lang="en-US" sz="6400" dirty="0" err="1" smtClean="0"/>
              <a:t>yaitu</a:t>
            </a:r>
            <a:r>
              <a:rPr lang="en-US" sz="6400" dirty="0" smtClean="0"/>
              <a:t> </a:t>
            </a:r>
            <a:r>
              <a:rPr lang="en-US" sz="6400" dirty="0" err="1" smtClean="0"/>
              <a:t>enam</a:t>
            </a:r>
            <a:r>
              <a:rPr lang="en-US" sz="6400" dirty="0" smtClean="0"/>
              <a:t> </a:t>
            </a:r>
            <a:r>
              <a:rPr lang="en-US" sz="6400" dirty="0" err="1" smtClean="0"/>
              <a:t>musuh</a:t>
            </a:r>
            <a:r>
              <a:rPr lang="en-US" sz="6400" dirty="0" smtClean="0"/>
              <a:t> </a:t>
            </a:r>
            <a:r>
              <a:rPr lang="en-US" sz="6400" dirty="0" err="1" smtClean="0"/>
              <a:t>utama</a:t>
            </a:r>
            <a:r>
              <a:rPr lang="en-US" sz="6400" dirty="0" smtClean="0"/>
              <a:t> </a:t>
            </a:r>
            <a:r>
              <a:rPr lang="en-US" sz="6400" dirty="0" err="1" smtClean="0"/>
              <a:t>manusia</a:t>
            </a:r>
            <a:r>
              <a:rPr lang="en-US" sz="6400" dirty="0" smtClean="0"/>
              <a:t> yang </a:t>
            </a:r>
            <a:r>
              <a:rPr lang="en-US" sz="6400" dirty="0" err="1" smtClean="0"/>
              <a:t>terdiri</a:t>
            </a:r>
            <a:r>
              <a:rPr lang="en-US" sz="6400" dirty="0" smtClean="0"/>
              <a:t> </a:t>
            </a:r>
            <a:r>
              <a:rPr lang="en-US" sz="6400" dirty="0" err="1" smtClean="0"/>
              <a:t>dari</a:t>
            </a:r>
            <a:r>
              <a:rPr lang="en-US" sz="6400" dirty="0" smtClean="0"/>
              <a:t> Kama, </a:t>
            </a:r>
            <a:r>
              <a:rPr lang="en-US" sz="6400" dirty="0" err="1" smtClean="0"/>
              <a:t>Lobha</a:t>
            </a:r>
            <a:r>
              <a:rPr lang="en-US" sz="6400" dirty="0" smtClean="0"/>
              <a:t>, </a:t>
            </a:r>
            <a:r>
              <a:rPr lang="en-US" sz="6400" dirty="0" err="1" smtClean="0"/>
              <a:t>Mada</a:t>
            </a:r>
            <a:r>
              <a:rPr lang="en-US" sz="6400" dirty="0" smtClean="0"/>
              <a:t>, </a:t>
            </a:r>
            <a:r>
              <a:rPr lang="en-US" sz="6400" dirty="0" err="1" smtClean="0"/>
              <a:t>Moha,Kroda</a:t>
            </a:r>
            <a:r>
              <a:rPr lang="en-US" sz="6400" dirty="0" smtClean="0"/>
              <a:t>, </a:t>
            </a:r>
            <a:r>
              <a:rPr lang="en-US" sz="6400" dirty="0" err="1" smtClean="0"/>
              <a:t>Matsarya</a:t>
            </a:r>
            <a:r>
              <a:rPr lang="en-US" sz="6400" dirty="0" smtClean="0"/>
              <a:t> (</a:t>
            </a:r>
            <a:r>
              <a:rPr lang="en-US" sz="6400" dirty="0" err="1" smtClean="0"/>
              <a:t>napsu</a:t>
            </a:r>
            <a:r>
              <a:rPr lang="en-US" sz="6400" dirty="0" smtClean="0"/>
              <a:t>, </a:t>
            </a:r>
            <a:r>
              <a:rPr lang="en-US" sz="6400" dirty="0" err="1" smtClean="0"/>
              <a:t>loba</a:t>
            </a:r>
            <a:r>
              <a:rPr lang="en-US" sz="6400" dirty="0" smtClean="0"/>
              <a:t>, </a:t>
            </a:r>
            <a:r>
              <a:rPr lang="en-US" sz="6400" dirty="0" err="1" smtClean="0"/>
              <a:t>kemarahan</a:t>
            </a:r>
            <a:r>
              <a:rPr lang="en-US" sz="6400" dirty="0" smtClean="0"/>
              <a:t>, </a:t>
            </a:r>
            <a:r>
              <a:rPr lang="en-US" sz="6400" dirty="0" err="1" smtClean="0"/>
              <a:t>kemabukan</a:t>
            </a:r>
            <a:r>
              <a:rPr lang="en-US" sz="6400" dirty="0" smtClean="0"/>
              <a:t>, </a:t>
            </a:r>
            <a:r>
              <a:rPr lang="en-US" sz="6400" dirty="0" err="1" smtClean="0"/>
              <a:t>kebingungan,iri</a:t>
            </a:r>
            <a:r>
              <a:rPr lang="en-US" sz="6400" dirty="0" smtClean="0"/>
              <a:t> </a:t>
            </a:r>
            <a:r>
              <a:rPr lang="en-US" sz="6400" dirty="0" err="1" smtClean="0"/>
              <a:t>hati</a:t>
            </a:r>
            <a:r>
              <a:rPr lang="en-US" sz="6400" dirty="0" smtClean="0"/>
              <a:t>). </a:t>
            </a:r>
          </a:p>
          <a:p>
            <a:pPr marL="514350" indent="-4763" algn="just">
              <a:buFont typeface="Wingdings" pitchFamily="2" charset="2"/>
              <a:buChar char="Ø"/>
            </a:pPr>
            <a:r>
              <a:rPr lang="en-US" sz="6400" dirty="0" err="1" smtClean="0"/>
              <a:t>Didalam</a:t>
            </a:r>
            <a:r>
              <a:rPr lang="en-US" sz="6400" dirty="0" smtClean="0"/>
              <a:t> </a:t>
            </a:r>
            <a:r>
              <a:rPr lang="en-US" sz="6400" dirty="0" err="1" smtClean="0"/>
              <a:t>Bhagawad</a:t>
            </a:r>
            <a:r>
              <a:rPr lang="en-US" sz="6400" dirty="0" smtClean="0"/>
              <a:t> </a:t>
            </a:r>
            <a:r>
              <a:rPr lang="en-US" sz="6400" dirty="0" err="1" smtClean="0"/>
              <a:t>Gita</a:t>
            </a:r>
            <a:r>
              <a:rPr lang="en-US" sz="6400" dirty="0" smtClean="0"/>
              <a:t> </a:t>
            </a:r>
            <a:r>
              <a:rPr lang="en-US" sz="6400" dirty="0" err="1" smtClean="0"/>
              <a:t>disebutkan</a:t>
            </a:r>
            <a:r>
              <a:rPr lang="en-US" sz="6400" dirty="0" smtClean="0"/>
              <a:t> </a:t>
            </a:r>
            <a:r>
              <a:rPr lang="en-US" sz="6400" dirty="0" err="1" smtClean="0"/>
              <a:t>bahwa</a:t>
            </a:r>
            <a:r>
              <a:rPr lang="en-US" sz="6400" dirty="0" smtClean="0"/>
              <a:t> </a:t>
            </a:r>
            <a:r>
              <a:rPr lang="en-US" sz="6400" dirty="0" err="1" smtClean="0"/>
              <a:t>berulang</a:t>
            </a:r>
            <a:r>
              <a:rPr lang="en-US" sz="6400" dirty="0" smtClean="0"/>
              <a:t> kali </a:t>
            </a:r>
            <a:r>
              <a:rPr lang="en-US" sz="6400" dirty="0" err="1" smtClean="0"/>
              <a:t>Krisna</a:t>
            </a:r>
            <a:r>
              <a:rPr lang="en-US" sz="6400" dirty="0" smtClean="0"/>
              <a:t> </a:t>
            </a:r>
            <a:r>
              <a:rPr lang="en-US" sz="6400" dirty="0" err="1" smtClean="0"/>
              <a:t>berkata</a:t>
            </a:r>
            <a:r>
              <a:rPr lang="en-US" sz="6400" dirty="0" smtClean="0"/>
              <a:t> </a:t>
            </a:r>
            <a:r>
              <a:rPr lang="en-US" sz="6400" dirty="0" err="1" smtClean="0"/>
              <a:t>kepada</a:t>
            </a:r>
            <a:r>
              <a:rPr lang="en-US" sz="6400" dirty="0" smtClean="0"/>
              <a:t> </a:t>
            </a:r>
            <a:r>
              <a:rPr lang="en-US" sz="6400" dirty="0" err="1" smtClean="0"/>
              <a:t>Arjuna</a:t>
            </a:r>
            <a:r>
              <a:rPr lang="en-US" sz="6400" dirty="0" smtClean="0"/>
              <a:t>, </a:t>
            </a:r>
            <a:r>
              <a:rPr lang="en-US" sz="6400" dirty="0" err="1" smtClean="0"/>
              <a:t>lakukan</a:t>
            </a:r>
            <a:r>
              <a:rPr lang="en-US" sz="6400" dirty="0" smtClean="0"/>
              <a:t> </a:t>
            </a:r>
            <a:r>
              <a:rPr lang="en-US" sz="6400" dirty="0" err="1" smtClean="0"/>
              <a:t>tugasmu</a:t>
            </a:r>
            <a:r>
              <a:rPr lang="en-US" sz="6400" dirty="0" smtClean="0"/>
              <a:t>, </a:t>
            </a:r>
            <a:r>
              <a:rPr lang="en-US" sz="6400" dirty="0" err="1" smtClean="0"/>
              <a:t>lakukanlah</a:t>
            </a:r>
            <a:r>
              <a:rPr lang="en-US" sz="6400" dirty="0" smtClean="0"/>
              <a:t> </a:t>
            </a:r>
            <a:r>
              <a:rPr lang="en-US" sz="6400" dirty="0" err="1" smtClean="0"/>
              <a:t>pekerjaan</a:t>
            </a:r>
            <a:r>
              <a:rPr lang="en-US" sz="6400" dirty="0" smtClean="0"/>
              <a:t> yang </a:t>
            </a:r>
            <a:r>
              <a:rPr lang="en-US" sz="6400" dirty="0" err="1" smtClean="0"/>
              <a:t>benar</a:t>
            </a:r>
            <a:r>
              <a:rPr lang="en-US" sz="6400" dirty="0" smtClean="0"/>
              <a:t> </a:t>
            </a:r>
            <a:r>
              <a:rPr lang="en-US" sz="6400" dirty="0" err="1" smtClean="0"/>
              <a:t>tetapi</a:t>
            </a:r>
            <a:r>
              <a:rPr lang="en-US" sz="6400" dirty="0" smtClean="0"/>
              <a:t> </a:t>
            </a:r>
            <a:r>
              <a:rPr lang="en-US" sz="6400" dirty="0" err="1" smtClean="0"/>
              <a:t>jangan</a:t>
            </a:r>
            <a:r>
              <a:rPr lang="en-US" sz="6400" dirty="0" smtClean="0"/>
              <a:t> </a:t>
            </a:r>
            <a:r>
              <a:rPr lang="en-US" sz="6400" dirty="0" err="1" smtClean="0"/>
              <a:t>ingin</a:t>
            </a:r>
            <a:r>
              <a:rPr lang="en-US" sz="6400" dirty="0" smtClean="0"/>
              <a:t> </a:t>
            </a:r>
            <a:r>
              <a:rPr lang="en-US" sz="6400" dirty="0" err="1" smtClean="0"/>
              <a:t>menikmati</a:t>
            </a:r>
            <a:r>
              <a:rPr lang="en-US" sz="6400" dirty="0" smtClean="0"/>
              <a:t> </a:t>
            </a:r>
            <a:r>
              <a:rPr lang="en-US" sz="6400" dirty="0" err="1" smtClean="0"/>
              <a:t>hasil</a:t>
            </a:r>
            <a:r>
              <a:rPr lang="en-US" sz="6400" dirty="0" smtClean="0"/>
              <a:t> </a:t>
            </a:r>
            <a:r>
              <a:rPr lang="en-US" sz="6400" dirty="0" err="1" smtClean="0"/>
              <a:t>pekerjaan</a:t>
            </a:r>
            <a:r>
              <a:rPr lang="en-US" sz="6400" dirty="0" smtClean="0"/>
              <a:t> </a:t>
            </a:r>
            <a:r>
              <a:rPr lang="en-US" sz="6400" dirty="0" err="1" smtClean="0"/>
              <a:t>itu</a:t>
            </a:r>
            <a:r>
              <a:rPr lang="en-US" sz="6400" dirty="0" smtClean="0"/>
              <a:t>. </a:t>
            </a:r>
          </a:p>
          <a:p>
            <a:pPr marL="514350" indent="-4763" algn="just">
              <a:buFont typeface="Wingdings" pitchFamily="2" charset="2"/>
              <a:buChar char="Ø"/>
            </a:pPr>
            <a:r>
              <a:rPr lang="en-US" sz="6400" dirty="0" err="1" smtClean="0"/>
              <a:t>Tujuan</a:t>
            </a:r>
            <a:r>
              <a:rPr lang="en-US" sz="6400" dirty="0" smtClean="0"/>
              <a:t> </a:t>
            </a:r>
            <a:r>
              <a:rPr lang="en-US" sz="6400" dirty="0" err="1" smtClean="0"/>
              <a:t>Krisna</a:t>
            </a:r>
            <a:r>
              <a:rPr lang="en-US" sz="6400" dirty="0" smtClean="0"/>
              <a:t> </a:t>
            </a:r>
            <a:r>
              <a:rPr lang="en-US" sz="6400" dirty="0" err="1" smtClean="0"/>
              <a:t>memberikan</a:t>
            </a:r>
            <a:r>
              <a:rPr lang="en-US" sz="6400" dirty="0" smtClean="0"/>
              <a:t> </a:t>
            </a:r>
            <a:r>
              <a:rPr lang="en-US" sz="6400" dirty="0" err="1" smtClean="0"/>
              <a:t>wejangan</a:t>
            </a:r>
            <a:r>
              <a:rPr lang="en-US" sz="6400" dirty="0" smtClean="0"/>
              <a:t> </a:t>
            </a:r>
            <a:r>
              <a:rPr lang="en-US" sz="6400" dirty="0" err="1" smtClean="0"/>
              <a:t>kepada</a:t>
            </a:r>
            <a:r>
              <a:rPr lang="en-US" sz="6400" dirty="0" smtClean="0"/>
              <a:t> </a:t>
            </a:r>
            <a:r>
              <a:rPr lang="en-US" sz="6400" dirty="0" err="1" smtClean="0"/>
              <a:t>Arjuna</a:t>
            </a:r>
            <a:r>
              <a:rPr lang="en-US" sz="6400" dirty="0" smtClean="0"/>
              <a:t> agar </a:t>
            </a:r>
            <a:r>
              <a:rPr lang="en-US" sz="6400" dirty="0" err="1" smtClean="0"/>
              <a:t>jangan</a:t>
            </a:r>
            <a:r>
              <a:rPr lang="en-US" sz="6400" dirty="0" smtClean="0"/>
              <a:t> </a:t>
            </a:r>
            <a:r>
              <a:rPr lang="en-US" sz="6400" dirty="0" err="1" smtClean="0"/>
              <a:t>melihat</a:t>
            </a:r>
            <a:r>
              <a:rPr lang="en-US" sz="6400" dirty="0" smtClean="0"/>
              <a:t> </a:t>
            </a:r>
            <a:r>
              <a:rPr lang="en-US" sz="6400" dirty="0" err="1" smtClean="0"/>
              <a:t>hasil</a:t>
            </a:r>
            <a:r>
              <a:rPr lang="en-US" sz="6400" dirty="0" smtClean="0"/>
              <a:t> </a:t>
            </a:r>
            <a:r>
              <a:rPr lang="en-US" sz="6400" dirty="0" err="1" smtClean="0"/>
              <a:t>nya</a:t>
            </a:r>
            <a:r>
              <a:rPr lang="en-US" sz="6400" dirty="0" smtClean="0"/>
              <a:t> </a:t>
            </a:r>
            <a:r>
              <a:rPr lang="en-US" sz="6400" dirty="0" err="1" smtClean="0"/>
              <a:t>adalah</a:t>
            </a:r>
            <a:r>
              <a:rPr lang="en-US" sz="6400" dirty="0" smtClean="0"/>
              <a:t>, </a:t>
            </a:r>
            <a:r>
              <a:rPr lang="en-US" sz="6400" dirty="0" err="1" smtClean="0"/>
              <a:t>kita</a:t>
            </a:r>
            <a:r>
              <a:rPr lang="en-US" sz="6400" dirty="0" smtClean="0"/>
              <a:t> </a:t>
            </a:r>
            <a:r>
              <a:rPr lang="en-US" sz="6400" dirty="0" err="1" smtClean="0"/>
              <a:t>sebagai</a:t>
            </a:r>
            <a:r>
              <a:rPr lang="en-US" sz="6400" dirty="0" smtClean="0"/>
              <a:t> </a:t>
            </a:r>
            <a:r>
              <a:rPr lang="en-US" sz="6400" dirty="0" err="1" smtClean="0"/>
              <a:t>pelaku</a:t>
            </a:r>
            <a:r>
              <a:rPr lang="en-US" sz="6400" dirty="0" smtClean="0"/>
              <a:t> benar2 </a:t>
            </a:r>
            <a:r>
              <a:rPr lang="en-US" sz="6400" dirty="0" err="1" smtClean="0"/>
              <a:t>dalam</a:t>
            </a:r>
            <a:r>
              <a:rPr lang="en-US" sz="6400" dirty="0" smtClean="0"/>
              <a:t> </a:t>
            </a:r>
            <a:r>
              <a:rPr lang="en-US" sz="6400" dirty="0" err="1" smtClean="0"/>
              <a:t>bekerja</a:t>
            </a:r>
            <a:r>
              <a:rPr lang="en-US" sz="6400" dirty="0" smtClean="0"/>
              <a:t> </a:t>
            </a:r>
            <a:r>
              <a:rPr lang="en-US" sz="6400" dirty="0" err="1" smtClean="0"/>
              <a:t>semua</a:t>
            </a:r>
            <a:r>
              <a:rPr lang="en-US" sz="6400" dirty="0" smtClean="0"/>
              <a:t> </a:t>
            </a:r>
            <a:r>
              <a:rPr lang="en-US" sz="6400" dirty="0" err="1" smtClean="0"/>
              <a:t>perbuatan</a:t>
            </a:r>
            <a:r>
              <a:rPr lang="en-US" sz="6400" dirty="0" smtClean="0"/>
              <a:t> </a:t>
            </a:r>
            <a:r>
              <a:rPr lang="en-US" sz="6400" dirty="0" err="1" smtClean="0"/>
              <a:t>kita</a:t>
            </a:r>
            <a:r>
              <a:rPr lang="en-US" sz="6400" dirty="0" smtClean="0"/>
              <a:t> </a:t>
            </a:r>
            <a:r>
              <a:rPr lang="en-US" sz="6400" dirty="0" err="1" smtClean="0"/>
              <a:t>yaitu</a:t>
            </a:r>
            <a:r>
              <a:rPr lang="en-US" sz="6400" dirty="0" smtClean="0"/>
              <a:t> karma </a:t>
            </a:r>
            <a:r>
              <a:rPr lang="en-US" sz="6400" dirty="0" err="1" smtClean="0"/>
              <a:t>diubah</a:t>
            </a:r>
            <a:r>
              <a:rPr lang="en-US" sz="6400" dirty="0" smtClean="0"/>
              <a:t> </a:t>
            </a:r>
            <a:r>
              <a:rPr lang="en-US" sz="6400" dirty="0" err="1" smtClean="0"/>
              <a:t>menjadi</a:t>
            </a:r>
            <a:r>
              <a:rPr lang="en-US" sz="6400" dirty="0" smtClean="0"/>
              <a:t> Yoga </a:t>
            </a:r>
            <a:r>
              <a:rPr lang="en-US" sz="6400" dirty="0" err="1" smtClean="0"/>
              <a:t>sehingga</a:t>
            </a:r>
            <a:r>
              <a:rPr lang="en-US" sz="6400" dirty="0" smtClean="0"/>
              <a:t> </a:t>
            </a:r>
            <a:r>
              <a:rPr lang="en-US" sz="6400" dirty="0" err="1" smtClean="0"/>
              <a:t>kegiatan</a:t>
            </a:r>
            <a:r>
              <a:rPr lang="en-US" sz="6400" dirty="0" smtClean="0"/>
              <a:t> </a:t>
            </a:r>
            <a:r>
              <a:rPr lang="en-US" sz="6400" dirty="0" err="1" smtClean="0"/>
              <a:t>tersebut</a:t>
            </a:r>
            <a:r>
              <a:rPr lang="en-US" sz="6400" dirty="0" smtClean="0"/>
              <a:t> </a:t>
            </a:r>
            <a:r>
              <a:rPr lang="en-US" sz="6400" dirty="0" err="1" smtClean="0"/>
              <a:t>membawa</a:t>
            </a:r>
            <a:r>
              <a:rPr lang="en-US" sz="6400" dirty="0" smtClean="0"/>
              <a:t> </a:t>
            </a:r>
            <a:r>
              <a:rPr lang="en-US" sz="6400" dirty="0" err="1" smtClean="0"/>
              <a:t>kita</a:t>
            </a:r>
            <a:r>
              <a:rPr lang="en-US" sz="6400" dirty="0" smtClean="0"/>
              <a:t> </a:t>
            </a:r>
            <a:r>
              <a:rPr lang="en-US" sz="6400" dirty="0" err="1" smtClean="0"/>
              <a:t>menuju</a:t>
            </a:r>
            <a:r>
              <a:rPr lang="en-US" sz="6400" dirty="0" smtClean="0"/>
              <a:t> </a:t>
            </a:r>
            <a:r>
              <a:rPr lang="en-US" sz="6400" dirty="0" err="1" smtClean="0"/>
              <a:t>persatuan</a:t>
            </a:r>
            <a:r>
              <a:rPr lang="en-US" sz="6400" dirty="0" smtClean="0"/>
              <a:t> </a:t>
            </a:r>
            <a:r>
              <a:rPr lang="en-US" sz="6400" dirty="0" err="1" smtClean="0"/>
              <a:t>dengan</a:t>
            </a:r>
            <a:r>
              <a:rPr lang="en-US" sz="6400" dirty="0" smtClean="0"/>
              <a:t> </a:t>
            </a:r>
            <a:r>
              <a:rPr lang="en-US" sz="6400" dirty="0" err="1" smtClean="0"/>
              <a:t>Tuhan</a:t>
            </a:r>
            <a:r>
              <a:rPr lang="en-US" sz="6400" dirty="0" smtClean="0"/>
              <a:t> </a:t>
            </a:r>
            <a:r>
              <a:rPr lang="en-US" sz="6400" dirty="0" err="1" smtClean="0"/>
              <a:t>maka</a:t>
            </a:r>
            <a:r>
              <a:rPr lang="en-US" sz="6400" dirty="0" smtClean="0"/>
              <a:t> </a:t>
            </a:r>
            <a:r>
              <a:rPr lang="en-US" sz="6400" dirty="0" err="1" smtClean="0"/>
              <a:t>ini</a:t>
            </a:r>
            <a:r>
              <a:rPr lang="en-US" sz="6400" dirty="0" smtClean="0"/>
              <a:t> </a:t>
            </a:r>
            <a:r>
              <a:rPr lang="en-US" sz="6400" dirty="0" err="1" smtClean="0"/>
              <a:t>disebut</a:t>
            </a:r>
            <a:r>
              <a:rPr lang="en-US" sz="6400" dirty="0" smtClean="0"/>
              <a:t> </a:t>
            </a:r>
            <a:r>
              <a:rPr lang="en-US" sz="6400" dirty="0" err="1" smtClean="0"/>
              <a:t>dengan</a:t>
            </a:r>
            <a:r>
              <a:rPr lang="en-US" sz="6400" dirty="0" smtClean="0"/>
              <a:t> Karma </a:t>
            </a:r>
            <a:r>
              <a:rPr lang="en-US" sz="6400" dirty="0" err="1" smtClean="0"/>
              <a:t>Marga</a:t>
            </a:r>
            <a:r>
              <a:rPr lang="en-US" sz="6400" dirty="0" smtClean="0"/>
              <a:t> Yoga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UPAYA-UPAYA PENCAPAIAN MOKSA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000" b="1" dirty="0" smtClean="0"/>
              <a:t>KARMA MARGA YOGA</a:t>
            </a:r>
          </a:p>
          <a:p>
            <a:pPr marL="514350" indent="-4763">
              <a:buNone/>
            </a:pPr>
            <a:r>
              <a:rPr lang="en-US" sz="1600" dirty="0" smtClean="0"/>
              <a:t>. </a:t>
            </a:r>
            <a:r>
              <a:rPr lang="en-US" sz="1600" dirty="0" err="1" smtClean="0"/>
              <a:t>Apabila</a:t>
            </a:r>
            <a:r>
              <a:rPr lang="en-US" sz="1600" dirty="0" smtClean="0"/>
              <a:t> </a:t>
            </a:r>
            <a:r>
              <a:rPr lang="en-US" sz="1600" dirty="0" err="1" smtClean="0"/>
              <a:t>seseorang</a:t>
            </a:r>
            <a:r>
              <a:rPr lang="en-US" sz="1600" dirty="0" smtClean="0"/>
              <a:t> </a:t>
            </a:r>
            <a:r>
              <a:rPr lang="en-US" sz="1600" dirty="0" err="1" smtClean="0"/>
              <a:t>sudah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pekerjaan</a:t>
            </a:r>
            <a:r>
              <a:rPr lang="en-US" sz="1600" dirty="0" smtClean="0"/>
              <a:t> </a:t>
            </a:r>
            <a:r>
              <a:rPr lang="en-US" sz="1600" dirty="0" err="1" smtClean="0"/>
              <a:t>tanpa</a:t>
            </a:r>
            <a:r>
              <a:rPr lang="en-US" sz="1600" dirty="0" smtClean="0"/>
              <a:t> </a:t>
            </a:r>
            <a:r>
              <a:rPr lang="en-US" sz="1600" dirty="0" err="1" smtClean="0"/>
              <a:t>melihat</a:t>
            </a:r>
            <a:r>
              <a:rPr lang="en-US" sz="1600" dirty="0" smtClean="0"/>
              <a:t> </a:t>
            </a:r>
            <a:r>
              <a:rPr lang="en-US" sz="1600" dirty="0" err="1" smtClean="0"/>
              <a:t>hasilnya</a:t>
            </a:r>
            <a:r>
              <a:rPr lang="en-US" sz="1600" dirty="0" smtClean="0"/>
              <a:t>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ia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yang benar2 </a:t>
            </a:r>
            <a:r>
              <a:rPr lang="en-US" sz="1600" dirty="0" err="1" smtClean="0"/>
              <a:t>bijaksana</a:t>
            </a:r>
            <a:r>
              <a:rPr lang="en-US" sz="1600" dirty="0" smtClean="0"/>
              <a:t> (</a:t>
            </a:r>
            <a:r>
              <a:rPr lang="en-US" sz="1600" dirty="0" err="1" smtClean="0"/>
              <a:t>Stithaprajna</a:t>
            </a:r>
            <a:r>
              <a:rPr lang="en-US" sz="1600" dirty="0" smtClean="0"/>
              <a:t>), yang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terpengaruh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keadaan</a:t>
            </a:r>
            <a:r>
              <a:rPr lang="en-US" sz="1600" dirty="0" smtClean="0"/>
              <a:t> </a:t>
            </a:r>
            <a:r>
              <a:rPr lang="en-US" sz="1600" dirty="0" err="1" smtClean="0"/>
              <a:t>suka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duka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gembira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sedih</a:t>
            </a:r>
            <a:r>
              <a:rPr lang="en-US" sz="1600" dirty="0" smtClean="0"/>
              <a:t>. </a:t>
            </a:r>
            <a:r>
              <a:rPr lang="en-US" sz="1600" dirty="0" err="1" smtClean="0"/>
              <a:t>Perbuatan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karma ,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orang</a:t>
            </a:r>
            <a:r>
              <a:rPr lang="en-US" sz="1600" dirty="0" smtClean="0"/>
              <a:t> </a:t>
            </a:r>
            <a:r>
              <a:rPr lang="en-US" sz="1600" dirty="0" err="1" smtClean="0"/>
              <a:t>lahir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karma, </a:t>
            </a:r>
            <a:r>
              <a:rPr lang="en-US" sz="1600" dirty="0" err="1" smtClean="0"/>
              <a:t>hidup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karma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mati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karma, karma </a:t>
            </a:r>
            <a:r>
              <a:rPr lang="en-US" sz="1600" dirty="0" err="1" smtClean="0"/>
              <a:t>sumber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baik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buruk</a:t>
            </a:r>
            <a:r>
              <a:rPr lang="en-US" sz="1600" dirty="0" smtClean="0"/>
              <a:t> </a:t>
            </a:r>
            <a:r>
              <a:rPr lang="en-US" sz="1600" dirty="0" err="1" smtClean="0"/>
              <a:t>dosa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kebajikan</a:t>
            </a:r>
            <a:r>
              <a:rPr lang="en-US" sz="1600" dirty="0" smtClean="0"/>
              <a:t>, </a:t>
            </a:r>
            <a:r>
              <a:rPr lang="en-US" sz="1600" dirty="0" err="1" smtClean="0"/>
              <a:t>laba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rugi</a:t>
            </a:r>
            <a:r>
              <a:rPr lang="en-US" sz="1600" dirty="0" smtClean="0"/>
              <a:t>, </a:t>
            </a:r>
            <a:r>
              <a:rPr lang="en-US" sz="1600" dirty="0" err="1" smtClean="0"/>
              <a:t>kebahagiaan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kesedihan</a:t>
            </a:r>
            <a:r>
              <a:rPr lang="en-US" sz="1600" dirty="0" smtClean="0"/>
              <a:t>, </a:t>
            </a:r>
            <a:r>
              <a:rPr lang="en-US" sz="1600" dirty="0" err="1" smtClean="0"/>
              <a:t>sebenarnya</a:t>
            </a:r>
            <a:r>
              <a:rPr lang="en-US" sz="1600" dirty="0" smtClean="0"/>
              <a:t> </a:t>
            </a:r>
            <a:r>
              <a:rPr lang="en-US" sz="1600" dirty="0" err="1" smtClean="0"/>
              <a:t>karmalah</a:t>
            </a:r>
            <a:r>
              <a:rPr lang="en-US" sz="1600" dirty="0" smtClean="0"/>
              <a:t> </a:t>
            </a:r>
            <a:r>
              <a:rPr lang="en-US" sz="1600" dirty="0" err="1" smtClean="0"/>
              <a:t>penyebab</a:t>
            </a:r>
            <a:r>
              <a:rPr lang="en-US" sz="1600" dirty="0" smtClean="0"/>
              <a:t> </a:t>
            </a:r>
            <a:r>
              <a:rPr lang="en-US" sz="1600" dirty="0" err="1" smtClean="0"/>
              <a:t>kelahiran</a:t>
            </a:r>
            <a:r>
              <a:rPr lang="en-US" sz="1600" dirty="0" smtClean="0"/>
              <a:t>, </a:t>
            </a:r>
            <a:r>
              <a:rPr lang="en-US" sz="1600" dirty="0" err="1" smtClean="0"/>
              <a:t>maka</a:t>
            </a:r>
            <a:r>
              <a:rPr lang="en-US" sz="1600" dirty="0" smtClean="0"/>
              <a:t> karma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kehidupan</a:t>
            </a:r>
            <a:r>
              <a:rPr lang="en-US" sz="1600" dirty="0" smtClean="0"/>
              <a:t>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masalah</a:t>
            </a:r>
            <a:r>
              <a:rPr lang="en-US" sz="1600" dirty="0" smtClean="0"/>
              <a:t> yang </a:t>
            </a:r>
            <a:r>
              <a:rPr lang="en-US" sz="1600" dirty="0" err="1" smtClean="0"/>
              <a:t>sangat</a:t>
            </a:r>
            <a:r>
              <a:rPr lang="en-US" sz="1600" dirty="0" smtClean="0"/>
              <a:t> </a:t>
            </a:r>
            <a:r>
              <a:rPr lang="en-US" sz="1600" dirty="0" err="1" smtClean="0"/>
              <a:t>penting</a:t>
            </a:r>
            <a:r>
              <a:rPr lang="en-US" sz="1600" dirty="0" smtClean="0"/>
              <a:t>.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ilustrasi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diceritrakan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berikut</a:t>
            </a:r>
            <a:r>
              <a:rPr lang="en-US" sz="1600" dirty="0" smtClean="0"/>
              <a:t>. </a:t>
            </a:r>
            <a:r>
              <a:rPr lang="en-US" sz="1600" dirty="0" err="1" smtClean="0"/>
              <a:t>Diumpamakan</a:t>
            </a:r>
            <a:r>
              <a:rPr lang="en-US" sz="1600" dirty="0" smtClean="0"/>
              <a:t> </a:t>
            </a:r>
            <a:r>
              <a:rPr lang="en-US" sz="1600" dirty="0" err="1" smtClean="0"/>
              <a:t>badan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sebuah</a:t>
            </a:r>
            <a:r>
              <a:rPr lang="en-US" sz="1600" dirty="0" smtClean="0"/>
              <a:t> jam </a:t>
            </a:r>
            <a:r>
              <a:rPr lang="en-US" sz="1600" dirty="0" err="1" smtClean="0"/>
              <a:t>dinding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nafas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pegasnya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menyebabkan</a:t>
            </a:r>
            <a:r>
              <a:rPr lang="en-US" sz="1600" dirty="0" smtClean="0"/>
              <a:t> </a:t>
            </a:r>
            <a:r>
              <a:rPr lang="en-US" sz="1600" dirty="0" err="1" smtClean="0"/>
              <a:t>jarum</a:t>
            </a:r>
            <a:r>
              <a:rPr lang="en-US" sz="1600" dirty="0" smtClean="0"/>
              <a:t> jam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berputar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baterynya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tenaga</a:t>
            </a:r>
            <a:r>
              <a:rPr lang="en-US" sz="1600" dirty="0" smtClean="0"/>
              <a:t> </a:t>
            </a:r>
            <a:r>
              <a:rPr lang="en-US" sz="1600" dirty="0" err="1" smtClean="0"/>
              <a:t>manusia</a:t>
            </a:r>
            <a:r>
              <a:rPr lang="en-US" sz="1600" dirty="0" smtClean="0"/>
              <a:t>. </a:t>
            </a:r>
            <a:r>
              <a:rPr lang="en-US" sz="1600" dirty="0" err="1" smtClean="0"/>
              <a:t>Tanpa</a:t>
            </a:r>
            <a:r>
              <a:rPr lang="en-US" sz="1600" dirty="0" smtClean="0"/>
              <a:t> </a:t>
            </a:r>
            <a:r>
              <a:rPr lang="en-US" sz="1600" dirty="0" err="1" smtClean="0"/>
              <a:t>nafas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tenaga</a:t>
            </a:r>
            <a:r>
              <a:rPr lang="en-US" sz="1600" dirty="0" smtClean="0"/>
              <a:t>, </a:t>
            </a:r>
            <a:r>
              <a:rPr lang="en-US" sz="1600" dirty="0" err="1" smtClean="0"/>
              <a:t>manusia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berbuat</a:t>
            </a:r>
            <a:r>
              <a:rPr lang="en-US" sz="1600" dirty="0" smtClean="0"/>
              <a:t> </a:t>
            </a:r>
            <a:r>
              <a:rPr lang="en-US" sz="1600" dirty="0" err="1" smtClean="0"/>
              <a:t>apa</a:t>
            </a:r>
            <a:r>
              <a:rPr lang="en-US" sz="1600" dirty="0" smtClean="0"/>
              <a:t> </a:t>
            </a:r>
            <a:r>
              <a:rPr lang="en-US" sz="1600" dirty="0" err="1" smtClean="0"/>
              <a:t>apa</a:t>
            </a:r>
            <a:r>
              <a:rPr lang="en-US" sz="1600" dirty="0" smtClean="0"/>
              <a:t> </a:t>
            </a:r>
            <a:r>
              <a:rPr lang="en-US" sz="1600" dirty="0" err="1" smtClean="0"/>
              <a:t>yaitu</a:t>
            </a:r>
            <a:r>
              <a:rPr lang="en-US" sz="1600" dirty="0" smtClean="0"/>
              <a:t> </a:t>
            </a:r>
            <a:r>
              <a:rPr lang="en-US" sz="1600" dirty="0" err="1" smtClean="0"/>
              <a:t>berkarma</a:t>
            </a:r>
            <a:r>
              <a:rPr lang="en-US" sz="1600" dirty="0" smtClean="0"/>
              <a:t>,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perbuatan</a:t>
            </a:r>
            <a:r>
              <a:rPr lang="en-US" sz="1600" dirty="0" smtClean="0"/>
              <a:t> (karma) </a:t>
            </a:r>
            <a:r>
              <a:rPr lang="en-US" sz="1600" dirty="0" err="1" smtClean="0"/>
              <a:t>sangat</a:t>
            </a:r>
            <a:r>
              <a:rPr lang="en-US" sz="1600" dirty="0" smtClean="0"/>
              <a:t> </a:t>
            </a:r>
            <a:r>
              <a:rPr lang="en-US" sz="1600" dirty="0" err="1" smtClean="0"/>
              <a:t>tergantung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nafas</a:t>
            </a:r>
            <a:r>
              <a:rPr lang="en-US" sz="1600" dirty="0" smtClean="0"/>
              <a:t> (</a:t>
            </a:r>
            <a:r>
              <a:rPr lang="en-US" sz="1600" dirty="0" err="1" smtClean="0"/>
              <a:t>pegas</a:t>
            </a:r>
            <a:r>
              <a:rPr lang="en-US" sz="1600" dirty="0" smtClean="0"/>
              <a:t>)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tenaga</a:t>
            </a:r>
            <a:r>
              <a:rPr lang="en-US" sz="1600" dirty="0" smtClean="0"/>
              <a:t> (</a:t>
            </a:r>
            <a:r>
              <a:rPr lang="en-US" sz="1600" dirty="0" err="1" smtClean="0"/>
              <a:t>batery</a:t>
            </a:r>
            <a:r>
              <a:rPr lang="en-US" sz="1600" dirty="0" smtClean="0"/>
              <a:t>).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kekuatan</a:t>
            </a:r>
            <a:r>
              <a:rPr lang="en-US" sz="1600" dirty="0" smtClean="0"/>
              <a:t> </a:t>
            </a:r>
            <a:r>
              <a:rPr lang="en-US" sz="1600" dirty="0" err="1" smtClean="0"/>
              <a:t>batery</a:t>
            </a:r>
            <a:r>
              <a:rPr lang="en-US" sz="1600" dirty="0" smtClean="0"/>
              <a:t> (</a:t>
            </a:r>
            <a:r>
              <a:rPr lang="en-US" sz="1600" dirty="0" err="1" smtClean="0"/>
              <a:t>tenaga</a:t>
            </a:r>
            <a:r>
              <a:rPr lang="en-US" sz="1600" dirty="0" smtClean="0"/>
              <a:t>)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jarum</a:t>
            </a:r>
            <a:r>
              <a:rPr lang="en-US" sz="1600" dirty="0" smtClean="0"/>
              <a:t> jam yang </a:t>
            </a:r>
            <a:r>
              <a:rPr lang="en-US" sz="1600" dirty="0" err="1" smtClean="0"/>
              <a:t>terdiri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tiga</a:t>
            </a:r>
            <a:r>
              <a:rPr lang="en-US" sz="1600" dirty="0" smtClean="0"/>
              <a:t> </a:t>
            </a:r>
            <a:r>
              <a:rPr lang="en-US" sz="1600" dirty="0" err="1" smtClean="0"/>
              <a:t>jarum</a:t>
            </a:r>
            <a:r>
              <a:rPr lang="en-US" sz="1600" dirty="0" smtClean="0"/>
              <a:t> </a:t>
            </a:r>
            <a:r>
              <a:rPr lang="en-US" sz="1600" dirty="0" err="1" smtClean="0"/>
              <a:t>yaitu</a:t>
            </a:r>
            <a:r>
              <a:rPr lang="en-US" sz="1600" dirty="0" smtClean="0"/>
              <a:t> </a:t>
            </a:r>
            <a:r>
              <a:rPr lang="en-US" sz="1600" dirty="0" err="1" smtClean="0"/>
              <a:t>jarum</a:t>
            </a:r>
            <a:r>
              <a:rPr lang="en-US" sz="1600" dirty="0" smtClean="0"/>
              <a:t> yang paling </a:t>
            </a:r>
            <a:r>
              <a:rPr lang="en-US" sz="1600" dirty="0" err="1" smtClean="0"/>
              <a:t>panjang</a:t>
            </a:r>
            <a:r>
              <a:rPr lang="en-US" sz="1600" dirty="0" smtClean="0"/>
              <a:t> </a:t>
            </a:r>
            <a:r>
              <a:rPr lang="en-US" sz="1600" dirty="0" err="1" smtClean="0"/>
              <a:t>disebut</a:t>
            </a:r>
            <a:r>
              <a:rPr lang="en-US" sz="1600" dirty="0" smtClean="0"/>
              <a:t> </a:t>
            </a:r>
            <a:r>
              <a:rPr lang="en-US" sz="1600" dirty="0" err="1" smtClean="0"/>
              <a:t>jarum</a:t>
            </a:r>
            <a:r>
              <a:rPr lang="en-US" sz="1600" dirty="0" smtClean="0"/>
              <a:t> </a:t>
            </a:r>
            <a:r>
              <a:rPr lang="en-US" sz="1600" dirty="0" err="1" smtClean="0"/>
              <a:t>detik</a:t>
            </a:r>
            <a:r>
              <a:rPr lang="en-US" sz="1600" dirty="0" smtClean="0"/>
              <a:t>, </a:t>
            </a:r>
            <a:r>
              <a:rPr lang="en-US" sz="1600" dirty="0" err="1" smtClean="0"/>
              <a:t>jarum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menengah</a:t>
            </a:r>
            <a:r>
              <a:rPr lang="en-US" sz="1600" dirty="0" smtClean="0"/>
              <a:t> </a:t>
            </a:r>
            <a:r>
              <a:rPr lang="en-US" sz="1600" dirty="0" err="1" smtClean="0"/>
              <a:t>disebut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jarum</a:t>
            </a:r>
            <a:r>
              <a:rPr lang="en-US" sz="1600" dirty="0" smtClean="0"/>
              <a:t> </a:t>
            </a:r>
            <a:r>
              <a:rPr lang="en-US" sz="1600" dirty="0" err="1" smtClean="0"/>
              <a:t>menit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jarum</a:t>
            </a:r>
            <a:r>
              <a:rPr lang="en-US" sz="1600" dirty="0" smtClean="0"/>
              <a:t> yang paling </a:t>
            </a:r>
            <a:r>
              <a:rPr lang="en-US" sz="1600" dirty="0" err="1" smtClean="0"/>
              <a:t>pendek</a:t>
            </a:r>
            <a:r>
              <a:rPr lang="en-US" sz="1600" dirty="0" smtClean="0"/>
              <a:t> </a:t>
            </a:r>
            <a:r>
              <a:rPr lang="en-US" sz="1600" dirty="0" err="1" smtClean="0"/>
              <a:t>disebut</a:t>
            </a:r>
            <a:r>
              <a:rPr lang="en-US" sz="1600" dirty="0" smtClean="0"/>
              <a:t> </a:t>
            </a:r>
            <a:r>
              <a:rPr lang="en-US" sz="1600" dirty="0" err="1" smtClean="0"/>
              <a:t>jarum</a:t>
            </a:r>
            <a:r>
              <a:rPr lang="en-US" sz="1600" dirty="0" smtClean="0"/>
              <a:t> jam. </a:t>
            </a:r>
            <a:r>
              <a:rPr lang="en-US" sz="1600" dirty="0" err="1" smtClean="0"/>
              <a:t>Ketiga</a:t>
            </a:r>
            <a:r>
              <a:rPr lang="en-US" sz="1600" dirty="0" smtClean="0"/>
              <a:t> </a:t>
            </a:r>
            <a:r>
              <a:rPr lang="en-US" sz="1600" dirty="0" err="1" smtClean="0"/>
              <a:t>jarum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berputar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kecepatan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berbeda</a:t>
            </a:r>
            <a:r>
              <a:rPr lang="en-US" sz="1600" dirty="0" smtClean="0"/>
              <a:t> </a:t>
            </a:r>
            <a:r>
              <a:rPr lang="en-US" sz="1600" dirty="0" err="1" smtClean="0"/>
              <a:t>beda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saling</a:t>
            </a:r>
            <a:r>
              <a:rPr lang="en-US" sz="1600" dirty="0" smtClean="0"/>
              <a:t> </a:t>
            </a:r>
            <a:r>
              <a:rPr lang="en-US" sz="1600" dirty="0" err="1" smtClean="0"/>
              <a:t>ketergantungan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sama</a:t>
            </a:r>
            <a:r>
              <a:rPr lang="en-US" sz="1600" dirty="0" smtClean="0"/>
              <a:t> </a:t>
            </a:r>
            <a:r>
              <a:rPr lang="en-US" sz="1600" dirty="0" err="1" smtClean="0"/>
              <a:t>lainnya</a:t>
            </a:r>
            <a:r>
              <a:rPr lang="en-US" sz="1600" dirty="0" smtClean="0"/>
              <a:t>, </a:t>
            </a:r>
            <a:r>
              <a:rPr lang="en-US" sz="1600" dirty="0" err="1" smtClean="0"/>
              <a:t>tetapi</a:t>
            </a:r>
            <a:r>
              <a:rPr lang="en-US" sz="1600" dirty="0" smtClean="0"/>
              <a:t> masing2 </a:t>
            </a:r>
            <a:r>
              <a:rPr lang="en-US" sz="1600" dirty="0" err="1" smtClean="0"/>
              <a:t>jarum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berputar</a:t>
            </a:r>
            <a:r>
              <a:rPr lang="en-US" sz="1600" dirty="0" smtClean="0"/>
              <a:t>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fungsinya</a:t>
            </a:r>
            <a:r>
              <a:rPr lang="en-US" sz="1600" dirty="0" smtClean="0"/>
              <a:t>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UPAYA-UPAYA PENCAPAIAN MOKSA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000" b="1" dirty="0" smtClean="0"/>
              <a:t>KARMA MARGA YOGA</a:t>
            </a:r>
          </a:p>
          <a:p>
            <a:pPr marL="514350" indent="-4763" algn="just">
              <a:buNone/>
            </a:pPr>
            <a:r>
              <a:rPr lang="en-US" sz="1600" dirty="0" err="1" smtClean="0"/>
              <a:t>Apabila</a:t>
            </a:r>
            <a:r>
              <a:rPr lang="en-US" sz="1600" dirty="0" smtClean="0"/>
              <a:t> </a:t>
            </a:r>
            <a:r>
              <a:rPr lang="en-US" sz="1600" dirty="0" err="1" smtClean="0"/>
              <a:t>jarum</a:t>
            </a:r>
            <a:r>
              <a:rPr lang="en-US" sz="1600" dirty="0" smtClean="0"/>
              <a:t> </a:t>
            </a:r>
            <a:r>
              <a:rPr lang="en-US" sz="1600" dirty="0" err="1" smtClean="0"/>
              <a:t>detik</a:t>
            </a:r>
            <a:r>
              <a:rPr lang="en-US" sz="1600" dirty="0" smtClean="0"/>
              <a:t>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berputar</a:t>
            </a:r>
            <a:r>
              <a:rPr lang="en-US" sz="1600" dirty="0" smtClean="0"/>
              <a:t> 60 kali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jarum</a:t>
            </a:r>
            <a:r>
              <a:rPr lang="en-US" sz="1600" dirty="0" smtClean="0"/>
              <a:t> </a:t>
            </a:r>
            <a:r>
              <a:rPr lang="en-US" sz="1600" dirty="0" err="1" smtClean="0"/>
              <a:t>menit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mengikuti</a:t>
            </a:r>
            <a:r>
              <a:rPr lang="en-US" sz="1600" dirty="0" smtClean="0"/>
              <a:t> </a:t>
            </a:r>
            <a:r>
              <a:rPr lang="en-US" sz="1600" dirty="0" err="1" smtClean="0"/>
              <a:t>berputar</a:t>
            </a:r>
            <a:r>
              <a:rPr lang="en-US" sz="1600" dirty="0" smtClean="0"/>
              <a:t> </a:t>
            </a:r>
            <a:r>
              <a:rPr lang="en-US" sz="1600" dirty="0" err="1" smtClean="0"/>
              <a:t>hanya</a:t>
            </a:r>
            <a:r>
              <a:rPr lang="en-US" sz="1600" dirty="0" smtClean="0"/>
              <a:t> </a:t>
            </a:r>
            <a:r>
              <a:rPr lang="en-US" sz="1600" dirty="0" err="1" smtClean="0"/>
              <a:t>sekali</a:t>
            </a:r>
            <a:r>
              <a:rPr lang="en-US" sz="1600" dirty="0" smtClean="0"/>
              <a:t>, </a:t>
            </a:r>
            <a:r>
              <a:rPr lang="en-US" sz="1600" dirty="0" err="1" smtClean="0"/>
              <a:t>demikian</a:t>
            </a:r>
            <a:r>
              <a:rPr lang="en-US" sz="1600" dirty="0" smtClean="0"/>
              <a:t> </a:t>
            </a:r>
            <a:r>
              <a:rPr lang="en-US" sz="1600" dirty="0" err="1" smtClean="0"/>
              <a:t>saat</a:t>
            </a:r>
            <a:r>
              <a:rPr lang="en-US" sz="1600" dirty="0" smtClean="0"/>
              <a:t> </a:t>
            </a:r>
            <a:r>
              <a:rPr lang="en-US" sz="1600" dirty="0" err="1" smtClean="0"/>
              <a:t>jarum</a:t>
            </a:r>
            <a:r>
              <a:rPr lang="en-US" sz="1600" dirty="0" smtClean="0"/>
              <a:t> </a:t>
            </a:r>
            <a:r>
              <a:rPr lang="en-US" sz="1600" dirty="0" err="1" smtClean="0"/>
              <a:t>menit</a:t>
            </a:r>
            <a:r>
              <a:rPr lang="en-US" sz="1600" dirty="0" smtClean="0"/>
              <a:t>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berputar</a:t>
            </a:r>
            <a:r>
              <a:rPr lang="en-US" sz="1600" dirty="0" smtClean="0"/>
              <a:t> 60 kali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jarum</a:t>
            </a:r>
            <a:r>
              <a:rPr lang="en-US" sz="1600" dirty="0" smtClean="0"/>
              <a:t> jam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berputar</a:t>
            </a:r>
            <a:r>
              <a:rPr lang="en-US" sz="1600" dirty="0" smtClean="0"/>
              <a:t> </a:t>
            </a:r>
            <a:r>
              <a:rPr lang="en-US" sz="1600" dirty="0" err="1" smtClean="0"/>
              <a:t>sekali</a:t>
            </a:r>
            <a:r>
              <a:rPr lang="en-US" sz="1600" dirty="0" smtClean="0"/>
              <a:t> </a:t>
            </a:r>
            <a:r>
              <a:rPr lang="en-US" sz="1600" dirty="0" err="1" smtClean="0"/>
              <a:t>demikian</a:t>
            </a:r>
            <a:r>
              <a:rPr lang="en-US" sz="1600" dirty="0" smtClean="0"/>
              <a:t> </a:t>
            </a:r>
            <a:r>
              <a:rPr lang="en-US" sz="1600" dirty="0" err="1" smtClean="0"/>
              <a:t>seterusnya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kelipatan</a:t>
            </a:r>
            <a:r>
              <a:rPr lang="en-US" sz="1600" dirty="0" smtClean="0"/>
              <a:t> 60.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gerakan</a:t>
            </a:r>
            <a:r>
              <a:rPr lang="en-US" sz="1600" dirty="0" smtClean="0"/>
              <a:t> </a:t>
            </a:r>
            <a:r>
              <a:rPr lang="en-US" sz="1600" dirty="0" err="1" smtClean="0"/>
              <a:t>jarum</a:t>
            </a:r>
            <a:r>
              <a:rPr lang="en-US" sz="1600" dirty="0" smtClean="0"/>
              <a:t> </a:t>
            </a:r>
            <a:r>
              <a:rPr lang="en-US" sz="1600" dirty="0" err="1" smtClean="0"/>
              <a:t>detik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umpakan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karma (</a:t>
            </a:r>
            <a:r>
              <a:rPr lang="en-US" sz="1600" dirty="0" err="1" smtClean="0"/>
              <a:t>perbuatan</a:t>
            </a:r>
            <a:r>
              <a:rPr lang="en-US" sz="1600" dirty="0" smtClean="0"/>
              <a:t>),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gerakan</a:t>
            </a:r>
            <a:r>
              <a:rPr lang="en-US" sz="1600" dirty="0" smtClean="0"/>
              <a:t> </a:t>
            </a:r>
            <a:r>
              <a:rPr lang="en-US" sz="1600" dirty="0" err="1" smtClean="0"/>
              <a:t>jarum</a:t>
            </a:r>
            <a:r>
              <a:rPr lang="en-US" sz="1600" dirty="0" smtClean="0"/>
              <a:t> </a:t>
            </a:r>
            <a:r>
              <a:rPr lang="en-US" sz="1600" dirty="0" err="1" smtClean="0"/>
              <a:t>menit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umpamakan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perasaan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gerakan</a:t>
            </a:r>
            <a:r>
              <a:rPr lang="en-US" sz="1600" dirty="0" smtClean="0"/>
              <a:t> </a:t>
            </a:r>
            <a:r>
              <a:rPr lang="en-US" sz="1600" dirty="0" err="1" smtClean="0"/>
              <a:t>jarum</a:t>
            </a:r>
            <a:r>
              <a:rPr lang="en-US" sz="1600" dirty="0" smtClean="0"/>
              <a:t> jam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umpamakan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kebahagiaan</a:t>
            </a:r>
            <a:r>
              <a:rPr lang="en-US" sz="1600" dirty="0" smtClean="0"/>
              <a:t>.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mencapai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kebahagiaan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terus</a:t>
            </a:r>
            <a:r>
              <a:rPr lang="en-US" sz="1600" dirty="0" smtClean="0"/>
              <a:t> </a:t>
            </a:r>
            <a:r>
              <a:rPr lang="en-US" sz="1600" dirty="0" err="1" smtClean="0"/>
              <a:t>menerus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selalu</a:t>
            </a:r>
            <a:r>
              <a:rPr lang="en-US" sz="1600" dirty="0" smtClean="0"/>
              <a:t> </a:t>
            </a:r>
            <a:r>
              <a:rPr lang="en-US" sz="1600" dirty="0" err="1" smtClean="0"/>
              <a:t>berbuat</a:t>
            </a:r>
            <a:r>
              <a:rPr lang="en-US" sz="1600" dirty="0" smtClean="0"/>
              <a:t> (</a:t>
            </a:r>
            <a:r>
              <a:rPr lang="en-US" sz="1600" dirty="0" err="1" smtClean="0"/>
              <a:t>berkarma</a:t>
            </a:r>
            <a:r>
              <a:rPr lang="en-US" sz="1600" dirty="0" smtClean="0"/>
              <a:t>) </a:t>
            </a:r>
            <a:r>
              <a:rPr lang="en-US" sz="1600" dirty="0" err="1" smtClean="0"/>
              <a:t>baik</a:t>
            </a:r>
            <a:r>
              <a:rPr lang="en-US" sz="1600" dirty="0" smtClean="0"/>
              <a:t>,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tindakan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selalu</a:t>
            </a:r>
            <a:r>
              <a:rPr lang="en-US" sz="1600" dirty="0" smtClean="0"/>
              <a:t> </a:t>
            </a:r>
            <a:r>
              <a:rPr lang="en-US" sz="1600" dirty="0" err="1" smtClean="0"/>
              <a:t>tanamkan</a:t>
            </a:r>
            <a:r>
              <a:rPr lang="en-US" sz="1600" dirty="0" smtClean="0"/>
              <a:t> </a:t>
            </a:r>
            <a:r>
              <a:rPr lang="en-US" sz="1600" dirty="0" err="1" smtClean="0"/>
              <a:t>kebaikan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menyebabkan</a:t>
            </a:r>
            <a:r>
              <a:rPr lang="en-US" sz="1600" dirty="0" smtClean="0"/>
              <a:t> </a:t>
            </a:r>
            <a:r>
              <a:rPr lang="en-US" sz="1600" dirty="0" err="1" smtClean="0"/>
              <a:t>perasaan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mendapat</a:t>
            </a:r>
            <a:r>
              <a:rPr lang="en-US" sz="1600" dirty="0" smtClean="0"/>
              <a:t> </a:t>
            </a:r>
            <a:r>
              <a:rPr lang="en-US" sz="1600" dirty="0" err="1" smtClean="0"/>
              <a:t>rangsangan</a:t>
            </a:r>
            <a:r>
              <a:rPr lang="en-US" sz="1600" dirty="0" smtClean="0"/>
              <a:t> </a:t>
            </a:r>
            <a:r>
              <a:rPr lang="en-US" sz="1600" dirty="0" err="1" smtClean="0"/>
              <a:t>kebaikan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</a:t>
            </a:r>
            <a:r>
              <a:rPr lang="en-US" sz="1600" dirty="0" err="1" smtClean="0"/>
              <a:t>sehingga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merasa</a:t>
            </a:r>
            <a:r>
              <a:rPr lang="en-US" sz="1600" dirty="0" smtClean="0"/>
              <a:t> </a:t>
            </a:r>
            <a:r>
              <a:rPr lang="en-US" sz="1600" dirty="0" err="1" smtClean="0"/>
              <a:t>senang</a:t>
            </a:r>
            <a:r>
              <a:rPr lang="en-US" sz="1600" dirty="0" smtClean="0"/>
              <a:t>. </a:t>
            </a:r>
            <a:r>
              <a:rPr lang="en-US" sz="1600" dirty="0" err="1" smtClean="0"/>
              <a:t>Apabila</a:t>
            </a:r>
            <a:r>
              <a:rPr lang="en-US" sz="1600" dirty="0" smtClean="0"/>
              <a:t> </a:t>
            </a:r>
            <a:r>
              <a:rPr lang="en-US" sz="1600" dirty="0" err="1" smtClean="0"/>
              <a:t>perasaan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mencapai</a:t>
            </a:r>
            <a:r>
              <a:rPr lang="en-US" sz="1600" dirty="0" smtClean="0"/>
              <a:t> </a:t>
            </a:r>
            <a:r>
              <a:rPr lang="en-US" sz="1600" dirty="0" err="1" smtClean="0"/>
              <a:t>kesenangan</a:t>
            </a:r>
            <a:r>
              <a:rPr lang="en-US" sz="1600" dirty="0" smtClean="0"/>
              <a:t> </a:t>
            </a:r>
            <a:r>
              <a:rPr lang="en-US" sz="1600" dirty="0" err="1" smtClean="0"/>
              <a:t>terus</a:t>
            </a:r>
            <a:r>
              <a:rPr lang="en-US" sz="1600" dirty="0" smtClean="0"/>
              <a:t> </a:t>
            </a:r>
            <a:r>
              <a:rPr lang="en-US" sz="1600" dirty="0" err="1" smtClean="0"/>
              <a:t>menerus</a:t>
            </a:r>
            <a:r>
              <a:rPr lang="en-US" sz="1600" dirty="0" smtClean="0"/>
              <a:t> </a:t>
            </a:r>
            <a:r>
              <a:rPr lang="en-US" sz="1600" dirty="0" err="1" smtClean="0"/>
              <a:t>akibat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selalu</a:t>
            </a:r>
            <a:r>
              <a:rPr lang="en-US" sz="1600" dirty="0" smtClean="0"/>
              <a:t> </a:t>
            </a:r>
            <a:r>
              <a:rPr lang="en-US" sz="1600" dirty="0" err="1" smtClean="0"/>
              <a:t>berbuat</a:t>
            </a:r>
            <a:r>
              <a:rPr lang="en-US" sz="1600" dirty="0" smtClean="0"/>
              <a:t> (karma) </a:t>
            </a:r>
            <a:r>
              <a:rPr lang="en-US" sz="1600" dirty="0" err="1" smtClean="0"/>
              <a:t>baik</a:t>
            </a:r>
            <a:r>
              <a:rPr lang="en-US" sz="1600" dirty="0" smtClean="0"/>
              <a:t> </a:t>
            </a:r>
            <a:r>
              <a:rPr lang="en-US" sz="1600" dirty="0" err="1" smtClean="0"/>
              <a:t>terhadap</a:t>
            </a:r>
            <a:r>
              <a:rPr lang="en-US" sz="1600" dirty="0" smtClean="0"/>
              <a:t> </a:t>
            </a:r>
            <a:r>
              <a:rPr lang="en-US" sz="1600" dirty="0" err="1" smtClean="0"/>
              <a:t>seseorang</a:t>
            </a:r>
            <a:r>
              <a:rPr lang="en-US" sz="1600" dirty="0" smtClean="0"/>
              <a:t>,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menyebabkan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mencapai</a:t>
            </a:r>
            <a:r>
              <a:rPr lang="en-US" sz="1600" dirty="0" smtClean="0"/>
              <a:t> </a:t>
            </a:r>
            <a:r>
              <a:rPr lang="en-US" sz="1600" dirty="0" err="1" smtClean="0"/>
              <a:t>kebahagiaan</a:t>
            </a:r>
            <a:r>
              <a:rPr lang="en-US" sz="1600" dirty="0" smtClean="0"/>
              <a:t>, </a:t>
            </a:r>
            <a:r>
              <a:rPr lang="en-US" sz="1600" dirty="0" err="1" smtClean="0"/>
              <a:t>sebab</a:t>
            </a:r>
            <a:r>
              <a:rPr lang="en-US" sz="1600" dirty="0" smtClean="0"/>
              <a:t> karma (</a:t>
            </a:r>
            <a:r>
              <a:rPr lang="en-US" sz="1600" dirty="0" err="1" smtClean="0"/>
              <a:t>perbuatan</a:t>
            </a:r>
            <a:r>
              <a:rPr lang="en-US" sz="1600" dirty="0" smtClean="0"/>
              <a:t>), </a:t>
            </a:r>
            <a:r>
              <a:rPr lang="en-US" sz="1600" dirty="0" err="1" smtClean="0"/>
              <a:t>perasaan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kebahagian</a:t>
            </a:r>
            <a:r>
              <a:rPr lang="en-US" sz="1600" dirty="0" smtClean="0"/>
              <a:t> </a:t>
            </a:r>
            <a:r>
              <a:rPr lang="en-US" sz="1600" dirty="0" err="1" smtClean="0"/>
              <a:t>saling</a:t>
            </a:r>
            <a:r>
              <a:rPr lang="en-US" sz="1600" dirty="0" smtClean="0"/>
              <a:t> </a:t>
            </a:r>
            <a:r>
              <a:rPr lang="en-US" sz="1600" dirty="0" err="1" smtClean="0"/>
              <a:t>keterkaitan</a:t>
            </a:r>
            <a:r>
              <a:rPr lang="en-US" sz="1600" dirty="0" smtClean="0"/>
              <a:t> </a:t>
            </a:r>
            <a:r>
              <a:rPr lang="en-US" sz="1600" dirty="0" err="1" smtClean="0"/>
              <a:t>seperti</a:t>
            </a:r>
            <a:r>
              <a:rPr lang="en-US" sz="1600" dirty="0" smtClean="0"/>
              <a:t> </a:t>
            </a:r>
            <a:r>
              <a:rPr lang="en-US" sz="1600" dirty="0" err="1" smtClean="0"/>
              <a:t>ketiga</a:t>
            </a:r>
            <a:r>
              <a:rPr lang="en-US" sz="1600" dirty="0" smtClean="0"/>
              <a:t> </a:t>
            </a:r>
            <a:r>
              <a:rPr lang="en-US" sz="1600" dirty="0" err="1" smtClean="0"/>
              <a:t>jarum</a:t>
            </a:r>
            <a:r>
              <a:rPr lang="en-US" sz="1600" dirty="0" smtClean="0"/>
              <a:t> jam </a:t>
            </a:r>
            <a:r>
              <a:rPr lang="en-US" sz="1600" dirty="0" err="1" smtClean="0"/>
              <a:t>berputar</a:t>
            </a:r>
            <a:r>
              <a:rPr lang="en-US" sz="1600" dirty="0" smtClean="0"/>
              <a:t> </a:t>
            </a:r>
            <a:r>
              <a:rPr lang="en-US" sz="1600" dirty="0" err="1" smtClean="0"/>
              <a:t>saling</a:t>
            </a:r>
            <a:r>
              <a:rPr lang="en-US" sz="1600" dirty="0" smtClean="0"/>
              <a:t> </a:t>
            </a:r>
            <a:r>
              <a:rPr lang="en-US" sz="1600" dirty="0" err="1" smtClean="0"/>
              <a:t>ketergantungan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sama</a:t>
            </a:r>
            <a:r>
              <a:rPr lang="en-US" sz="1600" dirty="0" smtClean="0"/>
              <a:t> </a:t>
            </a:r>
            <a:r>
              <a:rPr lang="en-US" sz="1600" dirty="0" err="1" smtClean="0"/>
              <a:t>lainnya</a:t>
            </a:r>
            <a:r>
              <a:rPr lang="en-US" sz="1600" dirty="0" smtClean="0"/>
              <a:t>. Makin </a:t>
            </a:r>
            <a:r>
              <a:rPr lang="en-US" sz="1600" dirty="0" err="1" smtClean="0"/>
              <a:t>banyak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ber</a:t>
            </a:r>
            <a:r>
              <a:rPr lang="en-US" sz="1600" dirty="0" smtClean="0"/>
              <a:t> karma </a:t>
            </a:r>
            <a:r>
              <a:rPr lang="en-US" sz="1600" dirty="0" err="1" smtClean="0"/>
              <a:t>baik</a:t>
            </a:r>
            <a:r>
              <a:rPr lang="en-US" sz="1600" dirty="0" smtClean="0"/>
              <a:t>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perasaan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kebahagian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selalu</a:t>
            </a:r>
            <a:r>
              <a:rPr lang="en-US" sz="1600" dirty="0" smtClean="0"/>
              <a:t> </a:t>
            </a:r>
            <a:r>
              <a:rPr lang="en-US" sz="1600" dirty="0" err="1" smtClean="0"/>
              <a:t>mengikuti</a:t>
            </a:r>
            <a:r>
              <a:rPr lang="en-US" sz="1600" dirty="0" smtClean="0"/>
              <a:t> </a:t>
            </a:r>
            <a:r>
              <a:rPr lang="en-US" sz="1600" dirty="0" err="1" smtClean="0"/>
              <a:t>seperti</a:t>
            </a:r>
            <a:r>
              <a:rPr lang="en-US" sz="1600" dirty="0" smtClean="0"/>
              <a:t> </a:t>
            </a:r>
            <a:r>
              <a:rPr lang="en-US" sz="1600" dirty="0" err="1" smtClean="0"/>
              <a:t>perputaran</a:t>
            </a:r>
            <a:r>
              <a:rPr lang="en-US" sz="1600" dirty="0" smtClean="0"/>
              <a:t> </a:t>
            </a:r>
            <a:r>
              <a:rPr lang="en-US" sz="1600" dirty="0" err="1" smtClean="0"/>
              <a:t>jarum</a:t>
            </a:r>
            <a:r>
              <a:rPr lang="en-US" sz="1600" dirty="0" smtClean="0"/>
              <a:t> jam, </a:t>
            </a:r>
            <a:r>
              <a:rPr lang="en-US" sz="1600" dirty="0" err="1" smtClean="0"/>
              <a:t>apabila</a:t>
            </a:r>
            <a:r>
              <a:rPr lang="en-US" sz="1600" dirty="0" smtClean="0"/>
              <a:t> </a:t>
            </a:r>
            <a:r>
              <a:rPr lang="en-US" sz="1600" dirty="0" err="1" smtClean="0"/>
              <a:t>jarum</a:t>
            </a:r>
            <a:r>
              <a:rPr lang="en-US" sz="1600" dirty="0" smtClean="0"/>
              <a:t> </a:t>
            </a:r>
            <a:r>
              <a:rPr lang="en-US" sz="1600" dirty="0" err="1" smtClean="0"/>
              <a:t>detik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bergerak</a:t>
            </a:r>
            <a:r>
              <a:rPr lang="en-US" sz="1600" dirty="0" smtClean="0"/>
              <a:t> </a:t>
            </a:r>
            <a:r>
              <a:rPr lang="en-US" sz="1600" dirty="0" err="1" smtClean="0"/>
              <a:t>jangan</a:t>
            </a:r>
            <a:r>
              <a:rPr lang="en-US" sz="1600" dirty="0" smtClean="0"/>
              <a:t> </a:t>
            </a:r>
            <a:r>
              <a:rPr lang="en-US" sz="1600" dirty="0" err="1" smtClean="0"/>
              <a:t>harap</a:t>
            </a:r>
            <a:r>
              <a:rPr lang="en-US" sz="1600" dirty="0" smtClean="0"/>
              <a:t> </a:t>
            </a:r>
            <a:r>
              <a:rPr lang="en-US" sz="1600" dirty="0" err="1" smtClean="0"/>
              <a:t>jarum</a:t>
            </a:r>
            <a:r>
              <a:rPr lang="en-US" sz="1600" dirty="0" smtClean="0"/>
              <a:t> </a:t>
            </a:r>
            <a:r>
              <a:rPr lang="en-US" sz="1600" dirty="0" err="1" smtClean="0"/>
              <a:t>menit</a:t>
            </a:r>
            <a:r>
              <a:rPr lang="en-US" sz="1600" dirty="0" smtClean="0"/>
              <a:t> </a:t>
            </a:r>
            <a:r>
              <a:rPr lang="en-US" sz="1600" dirty="0" err="1" smtClean="0"/>
              <a:t>bergerak</a:t>
            </a:r>
            <a:r>
              <a:rPr lang="en-US" sz="1600" dirty="0" smtClean="0"/>
              <a:t> </a:t>
            </a:r>
            <a:r>
              <a:rPr lang="en-US" sz="1600" dirty="0" err="1" smtClean="0"/>
              <a:t>apalagi</a:t>
            </a:r>
            <a:r>
              <a:rPr lang="en-US" sz="1600" dirty="0" smtClean="0"/>
              <a:t> </a:t>
            </a:r>
            <a:r>
              <a:rPr lang="en-US" sz="1600" dirty="0" err="1" smtClean="0"/>
              <a:t>jarum</a:t>
            </a:r>
            <a:r>
              <a:rPr lang="en-US" sz="1600" dirty="0" smtClean="0"/>
              <a:t> jam </a:t>
            </a:r>
            <a:r>
              <a:rPr lang="en-US" sz="1600" dirty="0" err="1" smtClean="0"/>
              <a:t>Kebahagian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dicapai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kehidupan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apabila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selalu</a:t>
            </a:r>
            <a:r>
              <a:rPr lang="en-US" sz="1600" dirty="0" smtClean="0"/>
              <a:t> </a:t>
            </a:r>
            <a:r>
              <a:rPr lang="en-US" sz="1600" dirty="0" err="1" smtClean="0"/>
              <a:t>berkarma</a:t>
            </a:r>
            <a:r>
              <a:rPr lang="en-US" sz="1600" dirty="0" smtClean="0"/>
              <a:t> </a:t>
            </a:r>
            <a:r>
              <a:rPr lang="en-US" sz="1600" dirty="0" err="1" smtClean="0"/>
              <a:t>baik</a:t>
            </a:r>
            <a:endParaRPr lang="en-US" sz="16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UPAYA-UPAYA PENCAPAIAN MOKSA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400" b="1" dirty="0" smtClean="0"/>
              <a:t>3. JNANA MARGA YOGA</a:t>
            </a:r>
          </a:p>
          <a:p>
            <a:pPr marL="514350" indent="-4763" algn="just">
              <a:buFont typeface="Wingdings" pitchFamily="2" charset="2"/>
              <a:buChar char="Ø"/>
            </a:pPr>
            <a:r>
              <a:rPr lang="en-US" sz="1800" dirty="0" err="1" smtClean="0"/>
              <a:t>Kata</a:t>
            </a:r>
            <a:r>
              <a:rPr lang="en-US" sz="1800" dirty="0" smtClean="0"/>
              <a:t> </a:t>
            </a:r>
            <a:r>
              <a:rPr lang="en-US" sz="1800" dirty="0" err="1" smtClean="0"/>
              <a:t>Jnana</a:t>
            </a:r>
            <a:r>
              <a:rPr lang="en-US" sz="1800" dirty="0" smtClean="0"/>
              <a:t> </a:t>
            </a:r>
            <a:r>
              <a:rPr lang="en-US" sz="1800" dirty="0" err="1" smtClean="0"/>
              <a:t>artinya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kebijaksanaan</a:t>
            </a:r>
            <a:r>
              <a:rPr lang="en-US" sz="1800" dirty="0" smtClean="0"/>
              <a:t> </a:t>
            </a:r>
            <a:r>
              <a:rPr lang="en-US" sz="1800" dirty="0" err="1" smtClean="0"/>
              <a:t>filsafat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pengetahuan</a:t>
            </a:r>
            <a:r>
              <a:rPr lang="en-US" sz="1800" dirty="0" smtClean="0"/>
              <a:t>, Yoga </a:t>
            </a:r>
            <a:r>
              <a:rPr lang="en-US" sz="1800" dirty="0" err="1" smtClean="0"/>
              <a:t>berasal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urat</a:t>
            </a:r>
            <a:r>
              <a:rPr lang="en-US" sz="1800" dirty="0" smtClean="0"/>
              <a:t> </a:t>
            </a:r>
            <a:r>
              <a:rPr lang="en-US" sz="1800" dirty="0" err="1" smtClean="0"/>
              <a:t>kata</a:t>
            </a:r>
            <a:r>
              <a:rPr lang="en-US" sz="1800" dirty="0" smtClean="0"/>
              <a:t> YUJ yang </a:t>
            </a:r>
            <a:r>
              <a:rPr lang="en-US" sz="1800" dirty="0" err="1" smtClean="0"/>
              <a:t>artinya</a:t>
            </a:r>
            <a:r>
              <a:rPr lang="en-US" sz="1800" dirty="0" smtClean="0"/>
              <a:t> </a:t>
            </a:r>
            <a:r>
              <a:rPr lang="en-US" sz="1800" dirty="0" err="1" smtClean="0"/>
              <a:t>menghubungkan</a:t>
            </a:r>
            <a:r>
              <a:rPr lang="en-US" sz="1800" dirty="0" smtClean="0"/>
              <a:t> </a:t>
            </a:r>
            <a:r>
              <a:rPr lang="en-US" sz="1800" dirty="0" err="1" smtClean="0"/>
              <a:t>diri</a:t>
            </a:r>
            <a:r>
              <a:rPr lang="en-US" sz="1800" dirty="0" smtClean="0"/>
              <a:t>. </a:t>
            </a:r>
            <a:r>
              <a:rPr lang="en-US" sz="1800" dirty="0" err="1" smtClean="0"/>
              <a:t>Jadi</a:t>
            </a:r>
            <a:r>
              <a:rPr lang="en-US" sz="1800" dirty="0" smtClean="0"/>
              <a:t> </a:t>
            </a:r>
            <a:r>
              <a:rPr lang="en-US" sz="1800" dirty="0" err="1" smtClean="0"/>
              <a:t>Janana</a:t>
            </a:r>
            <a:r>
              <a:rPr lang="en-US" sz="1800" dirty="0" smtClean="0"/>
              <a:t> </a:t>
            </a:r>
            <a:r>
              <a:rPr lang="en-US" sz="1800" dirty="0" err="1" smtClean="0"/>
              <a:t>Marga</a:t>
            </a:r>
            <a:r>
              <a:rPr lang="en-US" sz="1800" dirty="0" smtClean="0"/>
              <a:t> Yoga </a:t>
            </a:r>
            <a:r>
              <a:rPr lang="en-US" sz="1800" dirty="0" err="1" smtClean="0"/>
              <a:t>artinyga</a:t>
            </a:r>
            <a:r>
              <a:rPr lang="en-US" sz="1800" dirty="0" smtClean="0"/>
              <a:t> </a:t>
            </a:r>
            <a:r>
              <a:rPr lang="en-US" sz="1800" dirty="0" err="1" smtClean="0"/>
              <a:t>jalan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mencapai</a:t>
            </a:r>
            <a:r>
              <a:rPr lang="en-US" sz="1800" dirty="0" smtClean="0"/>
              <a:t> </a:t>
            </a:r>
            <a:r>
              <a:rPr lang="en-US" sz="1800" dirty="0" err="1" smtClean="0"/>
              <a:t>persatuan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pertemuan</a:t>
            </a:r>
            <a:r>
              <a:rPr lang="en-US" sz="1800" dirty="0" smtClean="0"/>
              <a:t>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Atman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Paramatman</a:t>
            </a:r>
            <a:r>
              <a:rPr lang="en-US" sz="1800" dirty="0" smtClean="0"/>
              <a:t> (</a:t>
            </a:r>
            <a:r>
              <a:rPr lang="en-US" sz="1800" dirty="0" err="1" smtClean="0"/>
              <a:t>Tuhan</a:t>
            </a:r>
            <a:r>
              <a:rPr lang="en-US" sz="1800" dirty="0" smtClean="0"/>
              <a:t>) </a:t>
            </a:r>
            <a:r>
              <a:rPr lang="en-US" sz="1800" dirty="0" err="1" smtClean="0"/>
              <a:t>berdasarkan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en-US" sz="1800" dirty="0" err="1" smtClean="0"/>
              <a:t>pengetahuan</a:t>
            </a:r>
            <a:r>
              <a:rPr lang="en-US" sz="1800" dirty="0" smtClean="0"/>
              <a:t> (</a:t>
            </a:r>
            <a:r>
              <a:rPr lang="en-US" sz="1800" dirty="0" err="1" smtClean="0"/>
              <a:t>kebijaksanaan</a:t>
            </a:r>
            <a:r>
              <a:rPr lang="en-US" sz="1800" dirty="0" smtClean="0"/>
              <a:t> </a:t>
            </a:r>
            <a:r>
              <a:rPr lang="en-US" sz="1800" dirty="0" err="1" smtClean="0"/>
              <a:t>filsafat</a:t>
            </a:r>
            <a:r>
              <a:rPr lang="en-US" sz="1800" dirty="0" smtClean="0"/>
              <a:t>) </a:t>
            </a:r>
            <a:r>
              <a:rPr lang="en-US" sz="1800" dirty="0" err="1" smtClean="0"/>
              <a:t>terutama</a:t>
            </a:r>
            <a:r>
              <a:rPr lang="en-US" sz="1800" dirty="0" smtClean="0"/>
              <a:t> </a:t>
            </a:r>
            <a:r>
              <a:rPr lang="en-US" sz="1800" dirty="0" err="1" smtClean="0"/>
              <a:t>mengenai</a:t>
            </a:r>
            <a:r>
              <a:rPr lang="en-US" sz="1800" dirty="0" smtClean="0"/>
              <a:t> </a:t>
            </a:r>
            <a:r>
              <a:rPr lang="en-US" sz="1800" dirty="0" err="1" smtClean="0"/>
              <a:t>kebenaran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pembebasan</a:t>
            </a:r>
            <a:r>
              <a:rPr lang="en-US" sz="1800" dirty="0" smtClean="0"/>
              <a:t> </a:t>
            </a:r>
            <a:r>
              <a:rPr lang="en-US" sz="1800" dirty="0" err="1" smtClean="0"/>
              <a:t>diri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ikatan</a:t>
            </a:r>
            <a:r>
              <a:rPr lang="en-US" sz="1800" dirty="0" smtClean="0"/>
              <a:t> </a:t>
            </a:r>
            <a:r>
              <a:rPr lang="en-US" sz="1800" dirty="0" err="1" smtClean="0"/>
              <a:t>duniawi</a:t>
            </a:r>
            <a:r>
              <a:rPr lang="en-US" sz="1800" dirty="0" smtClean="0"/>
              <a:t> (</a:t>
            </a:r>
            <a:r>
              <a:rPr lang="en-US" sz="1800" dirty="0" err="1" smtClean="0"/>
              <a:t>maya</a:t>
            </a:r>
            <a:r>
              <a:rPr lang="en-US" sz="1800" dirty="0" smtClean="0"/>
              <a:t>).</a:t>
            </a:r>
          </a:p>
          <a:p>
            <a:pPr marL="514350" indent="-4763" algn="just">
              <a:buFont typeface="Wingdings" pitchFamily="2" charset="2"/>
              <a:buChar char="Ø"/>
            </a:pP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kehidupan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memilih</a:t>
            </a:r>
            <a:r>
              <a:rPr lang="en-US" sz="1800" dirty="0" smtClean="0"/>
              <a:t> </a:t>
            </a:r>
            <a:r>
              <a:rPr lang="en-US" sz="1800" dirty="0" err="1" smtClean="0"/>
              <a:t>profesi</a:t>
            </a:r>
            <a:r>
              <a:rPr lang="en-US" sz="1800" dirty="0" smtClean="0"/>
              <a:t> </a:t>
            </a:r>
            <a:r>
              <a:rPr lang="en-US" sz="1800" dirty="0" err="1" smtClean="0"/>
              <a:t>pekerjaan</a:t>
            </a:r>
            <a:r>
              <a:rPr lang="en-US" sz="1800" dirty="0" smtClean="0"/>
              <a:t>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sesuai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bakat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Sangyang</a:t>
            </a:r>
            <a:r>
              <a:rPr lang="en-US" sz="1800" dirty="0" smtClean="0"/>
              <a:t> </a:t>
            </a:r>
            <a:r>
              <a:rPr lang="en-US" sz="1800" dirty="0" err="1" smtClean="0"/>
              <a:t>Widhi</a:t>
            </a:r>
            <a:r>
              <a:rPr lang="en-US" sz="1800" dirty="0" smtClean="0"/>
              <a:t> </a:t>
            </a:r>
            <a:r>
              <a:rPr lang="en-US" sz="1800" dirty="0" err="1" smtClean="0"/>
              <a:t>Wasa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latar</a:t>
            </a:r>
            <a:r>
              <a:rPr lang="en-US" sz="1800" dirty="0" smtClean="0"/>
              <a:t> </a:t>
            </a:r>
            <a:r>
              <a:rPr lang="en-US" sz="1800" dirty="0" err="1" smtClean="0"/>
              <a:t>belakang</a:t>
            </a:r>
            <a:r>
              <a:rPr lang="en-US" sz="1800" dirty="0" smtClean="0"/>
              <a:t> </a:t>
            </a:r>
            <a:r>
              <a:rPr lang="en-US" sz="1800" dirty="0" err="1" smtClean="0"/>
              <a:t>pendidikan</a:t>
            </a:r>
            <a:r>
              <a:rPr lang="en-US" sz="1800" dirty="0" smtClean="0"/>
              <a:t>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pekerjaan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menarik</a:t>
            </a:r>
            <a:r>
              <a:rPr lang="en-US" sz="1800" dirty="0" smtClean="0"/>
              <a:t> yang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geluti</a:t>
            </a:r>
            <a:r>
              <a:rPr lang="en-US" sz="1800" dirty="0" smtClean="0"/>
              <a:t> </a:t>
            </a:r>
            <a:r>
              <a:rPr lang="en-US" sz="1800" dirty="0" err="1" smtClean="0"/>
              <a:t>saat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, </a:t>
            </a:r>
            <a:r>
              <a:rPr lang="en-US" sz="1800" dirty="0" err="1" smtClean="0"/>
              <a:t>sebab</a:t>
            </a:r>
            <a:r>
              <a:rPr lang="en-US" sz="1800" dirty="0" smtClean="0"/>
              <a:t> </a:t>
            </a:r>
            <a:r>
              <a:rPr lang="en-US" sz="1800" dirty="0" err="1" smtClean="0"/>
              <a:t>bakat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Tuhan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anugrah</a:t>
            </a:r>
            <a:r>
              <a:rPr lang="en-US" sz="1800" dirty="0" smtClean="0"/>
              <a:t> yang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 </a:t>
            </a:r>
            <a:r>
              <a:rPr lang="en-US" sz="1800" dirty="0" err="1" smtClean="0"/>
              <a:t>nilainya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Karma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dahulu</a:t>
            </a:r>
            <a:r>
              <a:rPr lang="en-US" sz="1800" dirty="0" smtClean="0"/>
              <a:t> </a:t>
            </a:r>
            <a:r>
              <a:rPr lang="en-US" sz="1800" dirty="0" err="1" smtClean="0"/>
              <a:t>sebelum</a:t>
            </a:r>
            <a:r>
              <a:rPr lang="en-US" sz="1800" dirty="0" smtClean="0"/>
              <a:t>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Reinkarnasi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manusia</a:t>
            </a:r>
            <a:r>
              <a:rPr lang="en-US" sz="1800" dirty="0" smtClean="0"/>
              <a:t>. </a:t>
            </a:r>
            <a:r>
              <a:rPr lang="en-US" sz="1800" dirty="0" err="1" smtClean="0"/>
              <a:t>Apabila</a:t>
            </a:r>
            <a:r>
              <a:rPr lang="en-US" sz="1800" dirty="0" smtClean="0"/>
              <a:t>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ingin</a:t>
            </a:r>
            <a:r>
              <a:rPr lang="en-US" sz="1800" dirty="0" smtClean="0"/>
              <a:t> </a:t>
            </a:r>
            <a:r>
              <a:rPr lang="en-US" sz="1800" dirty="0" err="1" smtClean="0"/>
              <a:t>mengabdi</a:t>
            </a:r>
            <a:r>
              <a:rPr lang="en-US" sz="1800" dirty="0" smtClean="0"/>
              <a:t> </a:t>
            </a:r>
            <a:r>
              <a:rPr lang="en-US" sz="1800" dirty="0" err="1" smtClean="0"/>
              <a:t>kan</a:t>
            </a:r>
            <a:r>
              <a:rPr lang="en-US" sz="1800" dirty="0" smtClean="0"/>
              <a:t> </a:t>
            </a:r>
            <a:r>
              <a:rPr lang="en-US" sz="1800" dirty="0" err="1" smtClean="0"/>
              <a:t>diri</a:t>
            </a:r>
            <a:r>
              <a:rPr lang="en-US" sz="1800" dirty="0" smtClean="0"/>
              <a:t> </a:t>
            </a:r>
            <a:r>
              <a:rPr lang="en-US" sz="1800" dirty="0" err="1" smtClean="0"/>
              <a:t>dibidang</a:t>
            </a:r>
            <a:r>
              <a:rPr lang="en-US" sz="1800" dirty="0" smtClean="0"/>
              <a:t> </a:t>
            </a:r>
            <a:r>
              <a:rPr lang="en-US" sz="1800" dirty="0" err="1" smtClean="0"/>
              <a:t>ilmu</a:t>
            </a:r>
            <a:r>
              <a:rPr lang="en-US" sz="1800" dirty="0" smtClean="0"/>
              <a:t> </a:t>
            </a:r>
            <a:r>
              <a:rPr lang="en-US" sz="1800" dirty="0" err="1" smtClean="0"/>
              <a:t>pengetahuan</a:t>
            </a:r>
            <a:r>
              <a:rPr lang="en-US" sz="1800" dirty="0" smtClean="0"/>
              <a:t>, </a:t>
            </a:r>
            <a:r>
              <a:rPr lang="en-US" sz="1800" dirty="0" err="1" smtClean="0"/>
              <a:t>perlu</a:t>
            </a:r>
            <a:r>
              <a:rPr lang="en-US" sz="1800" dirty="0" smtClean="0"/>
              <a:t> </a:t>
            </a:r>
            <a:r>
              <a:rPr lang="en-US" sz="1800" dirty="0" err="1" smtClean="0"/>
              <a:t>diperhatikan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ilmu</a:t>
            </a:r>
            <a:r>
              <a:rPr lang="en-US" sz="1800" dirty="0" smtClean="0"/>
              <a:t> </a:t>
            </a:r>
            <a:r>
              <a:rPr lang="en-US" sz="1800" dirty="0" err="1" smtClean="0"/>
              <a:t>pengetahuan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membantu</a:t>
            </a:r>
            <a:r>
              <a:rPr lang="en-US" sz="1800" dirty="0" smtClean="0"/>
              <a:t> </a:t>
            </a:r>
            <a:r>
              <a:rPr lang="en-US" sz="1800" dirty="0" err="1" smtClean="0"/>
              <a:t>umat</a:t>
            </a:r>
            <a:r>
              <a:rPr lang="en-US" sz="1800" dirty="0" smtClean="0"/>
              <a:t> </a:t>
            </a:r>
            <a:r>
              <a:rPr lang="en-US" sz="1800" dirty="0" err="1" smtClean="0"/>
              <a:t>manusia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mengatasi</a:t>
            </a:r>
            <a:r>
              <a:rPr lang="en-US" sz="1800" dirty="0" smtClean="0"/>
              <a:t> </a:t>
            </a:r>
            <a:r>
              <a:rPr lang="en-US" sz="1800" dirty="0" err="1" smtClean="0"/>
              <a:t>kehidupan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UPAYA-UPAYA PENCAPAIAN MOKSA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r>
              <a:rPr lang="en-US" sz="4000" b="1" dirty="0" smtClean="0"/>
              <a:t>3. JNANA MARGA YOGA</a:t>
            </a:r>
          </a:p>
          <a:p>
            <a:pPr marL="514350" indent="-4763" algn="just">
              <a:buFont typeface="Wingdings" pitchFamily="2" charset="2"/>
              <a:buChar char="Ø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,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diketemukan</a:t>
            </a:r>
            <a:r>
              <a:rPr lang="en-US" dirty="0" smtClean="0"/>
              <a:t> </a:t>
            </a:r>
            <a:r>
              <a:rPr lang="en-US" dirty="0" err="1" smtClean="0"/>
              <a:t>obatnya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AID, lever </a:t>
            </a:r>
            <a:r>
              <a:rPr lang="en-US" dirty="0" err="1" smtClean="0"/>
              <a:t>hati</a:t>
            </a:r>
            <a:r>
              <a:rPr lang="en-US" dirty="0" smtClean="0"/>
              <a:t>, tumor, </a:t>
            </a:r>
            <a:r>
              <a:rPr lang="en-US" dirty="0" err="1" smtClean="0"/>
              <a:t>kanker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kedokteran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mengejar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2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 Para </a:t>
            </a:r>
            <a:r>
              <a:rPr lang="en-US" dirty="0" err="1" smtClean="0"/>
              <a:t>dokter</a:t>
            </a:r>
            <a:r>
              <a:rPr lang="en-US" dirty="0" smtClean="0"/>
              <a:t> yang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dibidang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Research And Development (R&amp;D)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diketemukan</a:t>
            </a:r>
            <a:r>
              <a:rPr lang="en-US" dirty="0" smtClean="0"/>
              <a:t> obat2 yang </a:t>
            </a:r>
            <a:r>
              <a:rPr lang="en-US" dirty="0" err="1" smtClean="0"/>
              <a:t>mujarab</a:t>
            </a:r>
            <a:r>
              <a:rPr lang="en-US" dirty="0" smtClean="0"/>
              <a:t>.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kedokteran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Jnana</a:t>
            </a:r>
            <a:r>
              <a:rPr lang="en-US" dirty="0" smtClean="0"/>
              <a:t> </a:t>
            </a:r>
            <a:r>
              <a:rPr lang="en-US" dirty="0" err="1" smtClean="0"/>
              <a:t>Marga</a:t>
            </a:r>
            <a:r>
              <a:rPr lang="en-US" dirty="0" smtClean="0"/>
              <a:t> Yoga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diabdikan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UPAYA-UPAYA PENCAPAIAN MOKSA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b="1" dirty="0" smtClean="0"/>
              <a:t>4. RAJA MARGA YOGA</a:t>
            </a:r>
          </a:p>
          <a:p>
            <a:pPr marL="514350" indent="-4763" algn="just">
              <a:buFont typeface="Wingdings" pitchFamily="2" charset="2"/>
              <a:buChar char="Ø"/>
            </a:pPr>
            <a:r>
              <a:rPr lang="en-US" sz="2000" dirty="0" err="1" smtClean="0"/>
              <a:t>Jalan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</a:t>
            </a:r>
            <a:r>
              <a:rPr lang="en-US" sz="2000" dirty="0" err="1" smtClean="0"/>
              <a:t>moksa</a:t>
            </a:r>
            <a:r>
              <a:rPr lang="en-US" sz="2000" dirty="0" smtClean="0"/>
              <a:t>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agama Hindu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Tapa</a:t>
            </a:r>
            <a:r>
              <a:rPr lang="en-US" sz="2000" dirty="0" smtClean="0"/>
              <a:t>, </a:t>
            </a:r>
            <a:r>
              <a:rPr lang="en-US" sz="2000" dirty="0" err="1" smtClean="0"/>
              <a:t>Brata</a:t>
            </a:r>
            <a:r>
              <a:rPr lang="en-US" sz="2000" dirty="0" smtClean="0"/>
              <a:t>, Yoga,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Semadi</a:t>
            </a:r>
            <a:r>
              <a:rPr lang="en-US" sz="2000" dirty="0" smtClean="0"/>
              <a:t>.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mengendalikan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latihan2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mengatasi</a:t>
            </a:r>
            <a:r>
              <a:rPr lang="en-US" sz="2000" dirty="0" smtClean="0"/>
              <a:t> </a:t>
            </a:r>
            <a:r>
              <a:rPr lang="en-US" sz="2000" dirty="0" err="1" smtClean="0"/>
              <a:t>Sadripu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Tapa</a:t>
            </a:r>
            <a:r>
              <a:rPr lang="en-US" sz="2000" dirty="0" smtClean="0"/>
              <a:t>, </a:t>
            </a:r>
            <a:r>
              <a:rPr lang="en-US" sz="2000" dirty="0" err="1" smtClean="0"/>
              <a:t>Brata</a:t>
            </a:r>
            <a:r>
              <a:rPr lang="en-US" sz="2000" dirty="0" smtClean="0"/>
              <a:t>, </a:t>
            </a:r>
            <a:r>
              <a:rPr lang="en-US" sz="2000" dirty="0" err="1" smtClean="0"/>
              <a:t>sebab</a:t>
            </a:r>
            <a:r>
              <a:rPr lang="en-US" sz="2000" dirty="0" smtClean="0"/>
              <a:t> </a:t>
            </a:r>
            <a:r>
              <a:rPr lang="en-US" sz="2000" dirty="0" err="1" smtClean="0"/>
              <a:t>apabila</a:t>
            </a:r>
            <a:r>
              <a:rPr lang="en-US" sz="2000" dirty="0" smtClean="0"/>
              <a:t> </a:t>
            </a:r>
            <a:r>
              <a:rPr lang="en-US" sz="2000" dirty="0" err="1" smtClean="0"/>
              <a:t>Sadripu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kendalikan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jalan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</a:t>
            </a:r>
            <a:r>
              <a:rPr lang="en-US" sz="2000" dirty="0" err="1" smtClean="0"/>
              <a:t>moksa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mudah</a:t>
            </a:r>
            <a:r>
              <a:rPr lang="en-US" sz="2000" dirty="0" smtClean="0"/>
              <a:t>. </a:t>
            </a:r>
            <a:r>
              <a:rPr lang="en-US" sz="2000" dirty="0" err="1" smtClean="0"/>
              <a:t>Disamping</a:t>
            </a:r>
            <a:r>
              <a:rPr lang="en-US" sz="2000" dirty="0" smtClean="0"/>
              <a:t> </a:t>
            </a:r>
            <a:r>
              <a:rPr lang="en-US" sz="2000" dirty="0" err="1" smtClean="0"/>
              <a:t>mengendalikan</a:t>
            </a:r>
            <a:r>
              <a:rPr lang="en-US" sz="2000" dirty="0" smtClean="0"/>
              <a:t> Sad </a:t>
            </a:r>
            <a:r>
              <a:rPr lang="en-US" sz="2000" dirty="0" err="1" smtClean="0"/>
              <a:t>Ripu</a:t>
            </a:r>
            <a:r>
              <a:rPr lang="en-US" sz="2000" dirty="0" smtClean="0"/>
              <a:t>,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latihan2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menyatukan</a:t>
            </a:r>
            <a:r>
              <a:rPr lang="en-US" sz="2000" dirty="0" smtClean="0"/>
              <a:t> Atman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Tuhan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Yoga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Semadi</a:t>
            </a:r>
            <a:r>
              <a:rPr lang="en-US" sz="2000" dirty="0" smtClean="0"/>
              <a:t>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konsentrasi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setepat</a:t>
            </a:r>
            <a:r>
              <a:rPr lang="en-US" sz="2000" dirty="0" smtClean="0"/>
              <a:t> </a:t>
            </a:r>
            <a:r>
              <a:rPr lang="en-US" sz="2000" dirty="0" err="1" smtClean="0"/>
              <a:t>tepatnya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ketenangan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suasana</a:t>
            </a:r>
            <a:r>
              <a:rPr lang="en-US" sz="2000" dirty="0" smtClean="0"/>
              <a:t> </a:t>
            </a:r>
            <a:r>
              <a:rPr lang="en-US" sz="2000" dirty="0" err="1" smtClean="0"/>
              <a:t>syandu</a:t>
            </a:r>
            <a:r>
              <a:rPr lang="en-US" sz="2000" dirty="0" smtClean="0"/>
              <a:t> </a:t>
            </a:r>
            <a:r>
              <a:rPr lang="en-US" sz="2000" dirty="0" err="1" smtClean="0"/>
              <a:t>sempurna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menyatu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Tuhan</a:t>
            </a:r>
            <a:r>
              <a:rPr lang="en-US" sz="2000" dirty="0" smtClean="0"/>
              <a:t>.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ilustrasi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diceritrakan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endParaRPr lang="en-US" sz="20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UPAYA-UPAYA PENCAPAIAN MOKSA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400" b="1" dirty="0" smtClean="0"/>
              <a:t>4. RAJA MARGA YOGA</a:t>
            </a:r>
          </a:p>
          <a:p>
            <a:pPr marL="514350" indent="-4763" algn="just">
              <a:buFont typeface="Wingdings" pitchFamily="2" charset="2"/>
              <a:buChar char="Ø"/>
            </a:pPr>
            <a:r>
              <a:rPr lang="en-US" sz="1800" dirty="0" err="1" smtClean="0"/>
              <a:t>Didalam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pesraman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Hutan</a:t>
            </a:r>
            <a:r>
              <a:rPr lang="en-US" sz="1800" dirty="0" smtClean="0"/>
              <a:t> </a:t>
            </a:r>
            <a:r>
              <a:rPr lang="en-US" sz="1800" dirty="0" err="1" smtClean="0"/>
              <a:t>rimba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seorang</a:t>
            </a:r>
            <a:r>
              <a:rPr lang="en-US" sz="1800" dirty="0" smtClean="0"/>
              <a:t> </a:t>
            </a:r>
            <a:r>
              <a:rPr lang="en-US" sz="1800" dirty="0" err="1" smtClean="0"/>
              <a:t>resi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bernama</a:t>
            </a:r>
            <a:r>
              <a:rPr lang="en-US" sz="1800" dirty="0" smtClean="0"/>
              <a:t> </a:t>
            </a:r>
            <a:r>
              <a:rPr lang="en-US" sz="1800" dirty="0" err="1" smtClean="0"/>
              <a:t>Resi</a:t>
            </a:r>
            <a:r>
              <a:rPr lang="en-US" sz="1800" dirty="0" smtClean="0"/>
              <a:t> </a:t>
            </a:r>
            <a:r>
              <a:rPr lang="en-US" sz="1800" dirty="0" err="1" smtClean="0"/>
              <a:t>Suka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memberikan</a:t>
            </a:r>
            <a:r>
              <a:rPr lang="en-US" sz="1800" dirty="0" smtClean="0"/>
              <a:t> dharma </a:t>
            </a:r>
            <a:r>
              <a:rPr lang="en-US" sz="1800" dirty="0" err="1" smtClean="0"/>
              <a:t>wecana</a:t>
            </a:r>
            <a:r>
              <a:rPr lang="en-US" sz="1800" dirty="0" smtClean="0"/>
              <a:t>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murid2nya </a:t>
            </a:r>
            <a:r>
              <a:rPr lang="en-US" sz="1800" dirty="0" err="1" smtClean="0"/>
              <a:t>yaitu</a:t>
            </a:r>
            <a:r>
              <a:rPr lang="en-US" sz="1800" dirty="0" smtClean="0"/>
              <a:t> yoga, </a:t>
            </a:r>
            <a:r>
              <a:rPr lang="en-US" sz="1800" dirty="0" err="1" smtClean="0"/>
              <a:t>semadi</a:t>
            </a:r>
            <a:r>
              <a:rPr lang="en-US" sz="1800" dirty="0" smtClean="0"/>
              <a:t> </a:t>
            </a:r>
            <a:r>
              <a:rPr lang="en-US" sz="1800" dirty="0" err="1" smtClean="0"/>
              <a:t>diantara</a:t>
            </a:r>
            <a:r>
              <a:rPr lang="en-US" sz="1800" dirty="0" smtClean="0"/>
              <a:t> murid2 </a:t>
            </a:r>
            <a:r>
              <a:rPr lang="en-US" sz="1800" dirty="0" err="1" smtClean="0"/>
              <a:t>nya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seorang</a:t>
            </a:r>
            <a:r>
              <a:rPr lang="en-US" sz="1800" dirty="0" smtClean="0"/>
              <a:t> raja </a:t>
            </a:r>
            <a:r>
              <a:rPr lang="en-US" sz="1800" dirty="0" err="1" smtClean="0"/>
              <a:t>bernama</a:t>
            </a:r>
            <a:r>
              <a:rPr lang="en-US" sz="1800" dirty="0" smtClean="0"/>
              <a:t> raja </a:t>
            </a:r>
            <a:r>
              <a:rPr lang="en-US" sz="1800" dirty="0" err="1" smtClean="0"/>
              <a:t>Jenaka.Raja</a:t>
            </a:r>
            <a:r>
              <a:rPr lang="en-US" sz="1800" dirty="0" smtClean="0"/>
              <a:t> </a:t>
            </a:r>
            <a:r>
              <a:rPr lang="en-US" sz="1800" dirty="0" err="1" smtClean="0"/>
              <a:t>Jenaka</a:t>
            </a:r>
            <a:r>
              <a:rPr lang="en-US" sz="1800" dirty="0" smtClean="0"/>
              <a:t> </a:t>
            </a:r>
            <a:r>
              <a:rPr lang="en-US" sz="1800" dirty="0" err="1" smtClean="0"/>
              <a:t>disamping</a:t>
            </a:r>
            <a:r>
              <a:rPr lang="en-US" sz="1800" dirty="0" smtClean="0"/>
              <a:t> </a:t>
            </a: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kerajaan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kaya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berkeinginan</a:t>
            </a:r>
            <a:r>
              <a:rPr lang="en-US" sz="1800" dirty="0" smtClean="0"/>
              <a:t> </a:t>
            </a:r>
            <a:r>
              <a:rPr lang="en-US" sz="1800" dirty="0" err="1" smtClean="0"/>
              <a:t>belajar</a:t>
            </a:r>
            <a:r>
              <a:rPr lang="en-US" sz="1800" dirty="0" smtClean="0"/>
              <a:t> spiritual (</a:t>
            </a:r>
            <a:r>
              <a:rPr lang="en-US" sz="1800" dirty="0" err="1" smtClean="0"/>
              <a:t>Yoga,semadi</a:t>
            </a:r>
            <a:r>
              <a:rPr lang="en-US" sz="1800" dirty="0" smtClean="0"/>
              <a:t>)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</a:t>
            </a:r>
            <a:r>
              <a:rPr lang="en-US" sz="1800" dirty="0" err="1" smtClean="0"/>
              <a:t>Resi</a:t>
            </a:r>
            <a:r>
              <a:rPr lang="en-US" sz="1800" dirty="0" smtClean="0"/>
              <a:t> </a:t>
            </a:r>
            <a:r>
              <a:rPr lang="en-US" sz="1800" dirty="0" err="1" smtClean="0"/>
              <a:t>Suka</a:t>
            </a:r>
            <a:r>
              <a:rPr lang="en-US" sz="1800" dirty="0" smtClean="0"/>
              <a:t> yang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terkenal</a:t>
            </a:r>
            <a:r>
              <a:rPr lang="en-US" sz="1800" dirty="0" smtClean="0"/>
              <a:t> </a:t>
            </a:r>
            <a:r>
              <a:rPr lang="en-US" sz="1800" dirty="0" err="1" smtClean="0"/>
              <a:t>ilmu</a:t>
            </a:r>
            <a:r>
              <a:rPr lang="en-US" sz="1800" dirty="0" smtClean="0"/>
              <a:t> </a:t>
            </a:r>
            <a:r>
              <a:rPr lang="en-US" sz="1800" dirty="0" err="1" smtClean="0"/>
              <a:t>spiritualnya</a:t>
            </a:r>
            <a:r>
              <a:rPr lang="en-US" sz="1800" dirty="0" smtClean="0"/>
              <a:t>. </a:t>
            </a:r>
            <a:r>
              <a:rPr lang="en-US" sz="1800" dirty="0" err="1" smtClean="0"/>
              <a:t>Banyak</a:t>
            </a:r>
            <a:r>
              <a:rPr lang="en-US" sz="1800" dirty="0" smtClean="0"/>
              <a:t> ujian2 yang </a:t>
            </a:r>
            <a:r>
              <a:rPr lang="en-US" sz="1800" dirty="0" err="1" smtClean="0"/>
              <a:t>diberikan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siswanya</a:t>
            </a:r>
            <a:r>
              <a:rPr lang="en-US" sz="1800" dirty="0" smtClean="0"/>
              <a:t> agar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mencapai</a:t>
            </a:r>
            <a:r>
              <a:rPr lang="en-US" sz="1800" dirty="0" smtClean="0"/>
              <a:t> </a:t>
            </a:r>
            <a:r>
              <a:rPr lang="en-US" sz="1800" dirty="0" err="1" smtClean="0"/>
              <a:t>moksa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kehidupan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meninggalkan</a:t>
            </a:r>
            <a:r>
              <a:rPr lang="en-US" sz="1800" dirty="0" smtClean="0"/>
              <a:t> </a:t>
            </a:r>
            <a:r>
              <a:rPr lang="en-US" sz="1800" dirty="0" err="1" smtClean="0"/>
              <a:t>keduniawian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melepaskan</a:t>
            </a:r>
            <a:r>
              <a:rPr lang="en-US" sz="1800" dirty="0" smtClean="0"/>
              <a:t> </a:t>
            </a:r>
            <a:r>
              <a:rPr lang="en-US" sz="1800" dirty="0" err="1" smtClean="0"/>
              <a:t>semua</a:t>
            </a:r>
            <a:r>
              <a:rPr lang="en-US" sz="1800" dirty="0" smtClean="0"/>
              <a:t> keterikatan2 </a:t>
            </a:r>
            <a:r>
              <a:rPr lang="en-US" sz="1800" dirty="0" err="1" smtClean="0"/>
              <a:t>sehingga</a:t>
            </a:r>
            <a:r>
              <a:rPr lang="en-US" sz="1800" dirty="0" smtClean="0"/>
              <a:t> Atman </a:t>
            </a:r>
            <a:r>
              <a:rPr lang="en-US" sz="1800" dirty="0" err="1" smtClean="0"/>
              <a:t>menyatu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Brahman.Pada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hari</a:t>
            </a:r>
            <a:r>
              <a:rPr lang="en-US" sz="1800" dirty="0" smtClean="0"/>
              <a:t> </a:t>
            </a:r>
            <a:r>
              <a:rPr lang="en-US" sz="1800" dirty="0" err="1" smtClean="0"/>
              <a:t>Resi</a:t>
            </a:r>
            <a:r>
              <a:rPr lang="en-US" sz="1800" dirty="0" smtClean="0"/>
              <a:t> </a:t>
            </a:r>
            <a:r>
              <a:rPr lang="en-US" sz="1800" dirty="0" err="1" smtClean="0"/>
              <a:t>Suka</a:t>
            </a:r>
            <a:r>
              <a:rPr lang="en-US" sz="1800" dirty="0" smtClean="0"/>
              <a:t> </a:t>
            </a:r>
            <a:r>
              <a:rPr lang="en-US" sz="1800" dirty="0" err="1" smtClean="0"/>
              <a:t>agak</a:t>
            </a:r>
            <a:r>
              <a:rPr lang="en-US" sz="1800" dirty="0" smtClean="0"/>
              <a:t> </a:t>
            </a:r>
            <a:r>
              <a:rPr lang="en-US" sz="1800" dirty="0" err="1" smtClean="0"/>
              <a:t>terlambat</a:t>
            </a:r>
            <a:r>
              <a:rPr lang="en-US" sz="1800" dirty="0" smtClean="0"/>
              <a:t> </a:t>
            </a:r>
            <a:r>
              <a:rPr lang="en-US" sz="1800" dirty="0" err="1" smtClean="0"/>
              <a:t>memberikan</a:t>
            </a:r>
            <a:r>
              <a:rPr lang="en-US" sz="1800" dirty="0" smtClean="0"/>
              <a:t> dharma </a:t>
            </a:r>
            <a:r>
              <a:rPr lang="en-US" sz="1800" dirty="0" err="1" smtClean="0"/>
              <a:t>wecana</a:t>
            </a:r>
            <a:r>
              <a:rPr lang="en-US" sz="1800" dirty="0" smtClean="0"/>
              <a:t> </a:t>
            </a:r>
            <a:r>
              <a:rPr lang="en-US" sz="1800" dirty="0" err="1" smtClean="0"/>
              <a:t>sehubungan</a:t>
            </a:r>
            <a:r>
              <a:rPr lang="en-US" sz="1800" dirty="0" smtClean="0"/>
              <a:t> Raja </a:t>
            </a:r>
            <a:r>
              <a:rPr lang="en-US" sz="1800" dirty="0" err="1" smtClean="0"/>
              <a:t>Jenaka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keperluan</a:t>
            </a:r>
            <a:r>
              <a:rPr lang="en-US" sz="1800" dirty="0" smtClean="0"/>
              <a:t> </a:t>
            </a:r>
            <a:r>
              <a:rPr lang="en-US" sz="1800" dirty="0" err="1" smtClean="0"/>
              <a:t>kerajaan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mendesak</a:t>
            </a:r>
            <a:r>
              <a:rPr lang="en-US" sz="1800" dirty="0" smtClean="0"/>
              <a:t> yang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boleh</a:t>
            </a:r>
            <a:r>
              <a:rPr lang="en-US" sz="1800" dirty="0" smtClean="0"/>
              <a:t> </a:t>
            </a:r>
            <a:r>
              <a:rPr lang="en-US" sz="1800" dirty="0" err="1" smtClean="0"/>
              <a:t>diwakili</a:t>
            </a:r>
            <a:r>
              <a:rPr lang="en-US" sz="1800" dirty="0" smtClean="0"/>
              <a:t>. </a:t>
            </a:r>
            <a:r>
              <a:rPr lang="en-US" sz="1800" dirty="0" err="1" smtClean="0"/>
              <a:t>Resi</a:t>
            </a:r>
            <a:r>
              <a:rPr lang="en-US" sz="1800" dirty="0" smtClean="0"/>
              <a:t> </a:t>
            </a:r>
            <a:r>
              <a:rPr lang="en-US" sz="1800" dirty="0" err="1" smtClean="0"/>
              <a:t>Suka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sengaja</a:t>
            </a:r>
            <a:r>
              <a:rPr lang="en-US" sz="1800" dirty="0" smtClean="0"/>
              <a:t> </a:t>
            </a:r>
            <a:r>
              <a:rPr lang="en-US" sz="1800" dirty="0" err="1" smtClean="0"/>
              <a:t>menunggu</a:t>
            </a:r>
            <a:r>
              <a:rPr lang="en-US" sz="1800" dirty="0" smtClean="0"/>
              <a:t> Raja </a:t>
            </a:r>
            <a:r>
              <a:rPr lang="en-US" sz="1800" dirty="0" err="1" smtClean="0"/>
              <a:t>Jenaka</a:t>
            </a:r>
            <a:r>
              <a:rPr lang="en-US" sz="1800" dirty="0" smtClean="0"/>
              <a:t>, </a:t>
            </a:r>
            <a:r>
              <a:rPr lang="en-US" sz="1800" dirty="0" err="1" smtClean="0"/>
              <a:t>ingin</a:t>
            </a:r>
            <a:r>
              <a:rPr lang="en-US" sz="1800" dirty="0" smtClean="0"/>
              <a:t> </a:t>
            </a:r>
            <a:r>
              <a:rPr lang="en-US" sz="1800" dirty="0" err="1" smtClean="0"/>
              <a:t>menguji</a:t>
            </a:r>
            <a:r>
              <a:rPr lang="en-US" sz="1800" dirty="0" smtClean="0"/>
              <a:t> </a:t>
            </a:r>
            <a:r>
              <a:rPr lang="en-US" sz="1800" dirty="0" err="1" smtClean="0"/>
              <a:t>kesabaran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muridnya</a:t>
            </a:r>
            <a:r>
              <a:rPr lang="en-US" sz="1800" dirty="0" smtClean="0"/>
              <a:t> </a:t>
            </a:r>
            <a:r>
              <a:rPr lang="en-US" sz="1800" dirty="0" err="1" smtClean="0"/>
              <a:t>apakah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mengekang</a:t>
            </a:r>
            <a:r>
              <a:rPr lang="en-US" sz="1800" dirty="0" smtClean="0"/>
              <a:t> sad </a:t>
            </a:r>
            <a:r>
              <a:rPr lang="en-US" sz="1800" dirty="0" err="1" smtClean="0"/>
              <a:t>ripu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dasar</a:t>
            </a:r>
            <a:r>
              <a:rPr lang="en-US" sz="1800" dirty="0" smtClean="0"/>
              <a:t> </a:t>
            </a:r>
            <a:r>
              <a:rPr lang="en-US" sz="1800" dirty="0" err="1" smtClean="0"/>
              <a:t>pelajaran</a:t>
            </a:r>
            <a:r>
              <a:rPr lang="en-US" sz="1800" dirty="0" smtClean="0"/>
              <a:t> Yoga..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UPAYA-UPAYA PENCAPAIAN MOKSA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06964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1600" b="1" dirty="0" smtClean="0"/>
              <a:t>4. RAJA MARGA YOGA</a:t>
            </a:r>
          </a:p>
          <a:p>
            <a:pPr marL="514350" indent="-4763" algn="just">
              <a:buFont typeface="Wingdings" pitchFamily="2" charset="2"/>
              <a:buChar char="Ø"/>
            </a:pPr>
            <a:r>
              <a:rPr lang="en-US" sz="2000" dirty="0" smtClean="0"/>
              <a:t>Dari </a:t>
            </a:r>
            <a:r>
              <a:rPr lang="en-US" sz="2000" dirty="0" err="1" smtClean="0"/>
              <a:t>pengamatan</a:t>
            </a:r>
            <a:r>
              <a:rPr lang="en-US" sz="2000" dirty="0" smtClean="0"/>
              <a:t> </a:t>
            </a:r>
            <a:r>
              <a:rPr lang="en-US" sz="2000" dirty="0" err="1" smtClean="0"/>
              <a:t>Resi</a:t>
            </a:r>
            <a:r>
              <a:rPr lang="en-US" sz="2000" dirty="0" smtClean="0"/>
              <a:t> </a:t>
            </a:r>
            <a:r>
              <a:rPr lang="en-US" sz="2000" dirty="0" err="1" smtClean="0"/>
              <a:t>Suka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muridnya</a:t>
            </a:r>
            <a:r>
              <a:rPr lang="en-US" sz="2000" dirty="0" smtClean="0"/>
              <a:t> </a:t>
            </a:r>
            <a:r>
              <a:rPr lang="en-US" sz="2000" dirty="0" err="1" smtClean="0"/>
              <a:t>gelisah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gusar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kadang2 </a:t>
            </a:r>
            <a:r>
              <a:rPr lang="en-US" sz="2000" dirty="0" err="1" smtClean="0"/>
              <a:t>timbul</a:t>
            </a:r>
            <a:r>
              <a:rPr lang="en-US" sz="2000" dirty="0" smtClean="0"/>
              <a:t> </a:t>
            </a:r>
            <a:r>
              <a:rPr lang="en-US" sz="2000" dirty="0" err="1" smtClean="0"/>
              <a:t>marah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sabar</a:t>
            </a:r>
            <a:r>
              <a:rPr lang="en-US" sz="2000" dirty="0" smtClean="0"/>
              <a:t> </a:t>
            </a:r>
            <a:r>
              <a:rPr lang="en-US" sz="2000" dirty="0" err="1" smtClean="0"/>
              <a:t>menunggu</a:t>
            </a:r>
            <a:r>
              <a:rPr lang="en-US" sz="2000" dirty="0" smtClean="0"/>
              <a:t>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yang </a:t>
            </a:r>
            <a:r>
              <a:rPr lang="en-US" sz="2000" dirty="0" err="1" smtClean="0"/>
              <a:t>protes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pelajaran</a:t>
            </a:r>
            <a:r>
              <a:rPr lang="en-US" sz="2000" dirty="0" smtClean="0"/>
              <a:t> </a:t>
            </a:r>
            <a:r>
              <a:rPr lang="en-US" sz="2000" dirty="0" err="1" smtClean="0"/>
              <a:t>dimulai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, </a:t>
            </a:r>
            <a:r>
              <a:rPr lang="en-US" sz="2000" dirty="0" err="1" smtClean="0"/>
              <a:t>mengapa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beda2kan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biasa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raja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raja </a:t>
            </a:r>
            <a:r>
              <a:rPr lang="en-US" sz="2000" dirty="0" err="1" smtClean="0"/>
              <a:t>datang</a:t>
            </a:r>
            <a:r>
              <a:rPr lang="en-US" sz="2000" dirty="0" smtClean="0"/>
              <a:t> dharma </a:t>
            </a:r>
            <a:r>
              <a:rPr lang="en-US" sz="2000" dirty="0" err="1" smtClean="0"/>
              <a:t>wecana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dimulai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resi</a:t>
            </a:r>
            <a:r>
              <a:rPr lang="en-US" sz="2000" dirty="0" smtClean="0"/>
              <a:t> </a:t>
            </a:r>
            <a:r>
              <a:rPr lang="en-US" sz="2000" dirty="0" err="1" smtClean="0"/>
              <a:t>Suka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wejangan</a:t>
            </a:r>
            <a:r>
              <a:rPr lang="en-US" sz="2000" dirty="0" smtClean="0"/>
              <a:t>,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mengendalikan</a:t>
            </a:r>
            <a:r>
              <a:rPr lang="en-US" sz="2000" dirty="0" smtClean="0"/>
              <a:t> sad </a:t>
            </a:r>
            <a:r>
              <a:rPr lang="en-US" sz="2000" dirty="0" err="1" smtClean="0"/>
              <a:t>ripu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ketenangan</a:t>
            </a:r>
            <a:r>
              <a:rPr lang="en-US" sz="2000" dirty="0" smtClean="0"/>
              <a:t> </a:t>
            </a:r>
            <a:r>
              <a:rPr lang="en-US" sz="2000" dirty="0" err="1" smtClean="0"/>
              <a:t>bathin</a:t>
            </a:r>
            <a:r>
              <a:rPr lang="en-US" sz="2000" dirty="0" smtClean="0"/>
              <a:t>.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dharma </a:t>
            </a:r>
            <a:r>
              <a:rPr lang="en-US" sz="2000" dirty="0" err="1" smtClean="0"/>
              <a:t>wecana</a:t>
            </a:r>
            <a:r>
              <a:rPr lang="en-US" sz="2000" dirty="0" smtClean="0"/>
              <a:t> </a:t>
            </a:r>
            <a:r>
              <a:rPr lang="en-US" sz="2000" dirty="0" err="1" smtClean="0"/>
              <a:t>selesai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pelajaran</a:t>
            </a:r>
            <a:r>
              <a:rPr lang="en-US" sz="2000" dirty="0" smtClean="0"/>
              <a:t> </a:t>
            </a:r>
            <a:r>
              <a:rPr lang="en-US" sz="2000" dirty="0" err="1" smtClean="0"/>
              <a:t>dilanjutkan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yoga, </a:t>
            </a:r>
            <a:r>
              <a:rPr lang="en-US" sz="2000" dirty="0" err="1" smtClean="0"/>
              <a:t>semadi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pelajaran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konsentrasi</a:t>
            </a:r>
            <a:r>
              <a:rPr lang="en-US" sz="2000" dirty="0" smtClean="0"/>
              <a:t> </a:t>
            </a:r>
            <a:r>
              <a:rPr lang="en-US" sz="2000" dirty="0" err="1" smtClean="0"/>
              <a:t>pikiran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penuh</a:t>
            </a:r>
            <a:r>
              <a:rPr lang="en-US" sz="2000" dirty="0" smtClean="0"/>
              <a:t>.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suasana</a:t>
            </a:r>
            <a:r>
              <a:rPr lang="en-US" sz="2000" dirty="0" smtClean="0"/>
              <a:t> </a:t>
            </a:r>
            <a:r>
              <a:rPr lang="en-US" sz="2000" dirty="0" err="1" smtClean="0"/>
              <a:t>hening</a:t>
            </a:r>
            <a:r>
              <a:rPr lang="en-US" sz="2000" dirty="0" smtClean="0"/>
              <a:t> </a:t>
            </a:r>
            <a:r>
              <a:rPr lang="en-US" sz="2000" dirty="0" err="1" smtClean="0"/>
              <a:t>sepi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suara</a:t>
            </a:r>
            <a:r>
              <a:rPr lang="en-US" sz="2000" dirty="0" smtClean="0"/>
              <a:t> </a:t>
            </a:r>
            <a:r>
              <a:rPr lang="en-US" sz="2000" dirty="0" err="1" smtClean="0"/>
              <a:t>jengkrik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kedengaran</a:t>
            </a:r>
            <a:r>
              <a:rPr lang="en-US" sz="2000" dirty="0" smtClean="0"/>
              <a:t>,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muridnya</a:t>
            </a:r>
            <a:r>
              <a:rPr lang="en-US" sz="2000" dirty="0" smtClean="0"/>
              <a:t> </a:t>
            </a:r>
            <a:r>
              <a:rPr lang="en-US" sz="2000" dirty="0" err="1" smtClean="0"/>
              <a:t>sedang</a:t>
            </a:r>
            <a:r>
              <a:rPr lang="en-US" sz="2000" dirty="0" smtClean="0"/>
              <a:t> </a:t>
            </a:r>
            <a:r>
              <a:rPr lang="en-US" sz="2000" dirty="0" err="1" smtClean="0"/>
              <a:t>asyik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yoga </a:t>
            </a:r>
            <a:r>
              <a:rPr lang="en-US" sz="2000" dirty="0" err="1" smtClean="0"/>
              <a:t>semadi</a:t>
            </a:r>
            <a:r>
              <a:rPr lang="en-US" sz="2000" dirty="0" smtClean="0"/>
              <a:t>, tiba2 </a:t>
            </a:r>
            <a:r>
              <a:rPr lang="en-US" sz="2000" dirty="0" err="1" smtClean="0"/>
              <a:t>Resi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berteriak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sedang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kebakaran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kerajaan</a:t>
            </a:r>
            <a:r>
              <a:rPr lang="en-US" sz="2000" dirty="0" smtClean="0"/>
              <a:t>, murid2nya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bubar</a:t>
            </a:r>
            <a:r>
              <a:rPr lang="en-US" sz="2000" dirty="0" smtClean="0"/>
              <a:t> </a:t>
            </a:r>
            <a:r>
              <a:rPr lang="en-US" sz="2000" dirty="0" err="1" smtClean="0"/>
              <a:t>berlari</a:t>
            </a:r>
            <a:r>
              <a:rPr lang="en-US" sz="2000" dirty="0" smtClean="0"/>
              <a:t> </a:t>
            </a:r>
            <a:r>
              <a:rPr lang="en-US" sz="2000" dirty="0" err="1" smtClean="0"/>
              <a:t>lari</a:t>
            </a:r>
            <a:r>
              <a:rPr lang="en-US" sz="2000" dirty="0" smtClean="0"/>
              <a:t> </a:t>
            </a:r>
            <a:r>
              <a:rPr lang="en-US" sz="2000" dirty="0" err="1" smtClean="0"/>
              <a:t>pergi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</a:t>
            </a:r>
            <a:r>
              <a:rPr lang="en-US" sz="2000" dirty="0" err="1" smtClean="0"/>
              <a:t>kerajaan</a:t>
            </a:r>
            <a:r>
              <a:rPr lang="en-US" sz="2000" dirty="0" smtClean="0"/>
              <a:t>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menyelamatkan</a:t>
            </a:r>
            <a:r>
              <a:rPr lang="en-US" sz="2000" dirty="0" smtClean="0"/>
              <a:t> </a:t>
            </a:r>
            <a:r>
              <a:rPr lang="en-US" sz="2000" dirty="0" err="1" smtClean="0"/>
              <a:t>harta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rumahnya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kebakaran</a:t>
            </a:r>
            <a:r>
              <a:rPr lang="en-US" sz="2000" dirty="0" smtClean="0"/>
              <a:t>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UPAYA-UPAYA PENCAPAIAN MOKSA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06964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1800" b="1" dirty="0" smtClean="0"/>
              <a:t>4. RAJA MARGA YOGA</a:t>
            </a:r>
          </a:p>
          <a:p>
            <a:pPr marL="514350" indent="-4763" algn="just">
              <a:buFont typeface="Wingdings" pitchFamily="2" charset="2"/>
              <a:buChar char="Ø"/>
            </a:pPr>
            <a:r>
              <a:rPr lang="en-US" sz="2400" dirty="0" err="1" smtClean="0"/>
              <a:t>Tetapi</a:t>
            </a:r>
            <a:r>
              <a:rPr lang="en-US" sz="2400" dirty="0" smtClean="0"/>
              <a:t> raja </a:t>
            </a:r>
            <a:r>
              <a:rPr lang="en-US" sz="2400" dirty="0" err="1" smtClean="0"/>
              <a:t>Jenata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bergeming</a:t>
            </a:r>
            <a:r>
              <a:rPr lang="en-US" sz="2400" dirty="0" smtClean="0"/>
              <a:t> </a:t>
            </a:r>
            <a:r>
              <a:rPr lang="en-US" sz="2400" dirty="0" err="1" smtClean="0"/>
              <a:t>sedikitpun</a:t>
            </a:r>
            <a:r>
              <a:rPr lang="en-US" sz="2400" dirty="0" smtClean="0"/>
              <a:t>, </a:t>
            </a:r>
            <a:r>
              <a:rPr lang="en-US" sz="2400" dirty="0" err="1" smtClean="0"/>
              <a:t>dia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Semadi</a:t>
            </a:r>
            <a:r>
              <a:rPr lang="en-US" sz="2400" dirty="0" smtClean="0"/>
              <a:t>, </a:t>
            </a:r>
            <a:r>
              <a:rPr lang="en-US" sz="2400" dirty="0" err="1" smtClean="0"/>
              <a:t>beliau</a:t>
            </a:r>
            <a:r>
              <a:rPr lang="en-US" sz="2400" dirty="0" smtClean="0"/>
              <a:t> </a:t>
            </a:r>
            <a:r>
              <a:rPr lang="en-US" sz="2400" dirty="0" err="1" smtClean="0"/>
              <a:t>berbahagia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Atman. </a:t>
            </a:r>
            <a:r>
              <a:rPr lang="en-US" sz="2400" dirty="0" err="1" smtClean="0"/>
              <a:t>Resi</a:t>
            </a:r>
            <a:r>
              <a:rPr lang="en-US" sz="2400" dirty="0" smtClean="0"/>
              <a:t> </a:t>
            </a:r>
            <a:r>
              <a:rPr lang="en-US" sz="2400" dirty="0" err="1" smtClean="0"/>
              <a:t>mengamati</a:t>
            </a:r>
            <a:r>
              <a:rPr lang="en-US" sz="2400" dirty="0" smtClean="0"/>
              <a:t> </a:t>
            </a:r>
            <a:r>
              <a:rPr lang="en-US" sz="2400" dirty="0" err="1" smtClean="0"/>
              <a:t>wajah</a:t>
            </a:r>
            <a:r>
              <a:rPr lang="en-US" sz="2400" dirty="0" smtClean="0"/>
              <a:t> raja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perasaan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gembira</a:t>
            </a:r>
            <a:r>
              <a:rPr lang="en-US" sz="2400" dirty="0" smtClean="0"/>
              <a:t>.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murid2 yang </a:t>
            </a:r>
            <a:r>
              <a:rPr lang="en-US" sz="2400" dirty="0" err="1" smtClean="0"/>
              <a:t>lari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dikota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kebakaran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resipun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penjelasan</a:t>
            </a:r>
            <a:r>
              <a:rPr lang="en-US" sz="2400" dirty="0" smtClean="0"/>
              <a:t> </a:t>
            </a:r>
            <a:r>
              <a:rPr lang="en-US" sz="2400" dirty="0" err="1" smtClean="0"/>
              <a:t>arti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peristiwa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</a:t>
            </a:r>
            <a:r>
              <a:rPr lang="en-US" sz="2400" dirty="0" err="1" smtClean="0"/>
              <a:t>Penundaan</a:t>
            </a:r>
            <a:r>
              <a:rPr lang="en-US" sz="2400" dirty="0" smtClean="0"/>
              <a:t> </a:t>
            </a:r>
            <a:r>
              <a:rPr lang="en-US" sz="2400" dirty="0" err="1" smtClean="0"/>
              <a:t>mulainya</a:t>
            </a:r>
            <a:r>
              <a:rPr lang="en-US" sz="2400" dirty="0" smtClean="0"/>
              <a:t> dharma </a:t>
            </a:r>
            <a:r>
              <a:rPr lang="en-US" sz="2400" dirty="0" err="1" smtClean="0"/>
              <a:t>wecana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menghormati</a:t>
            </a:r>
            <a:r>
              <a:rPr lang="en-US" sz="2400" dirty="0" smtClean="0"/>
              <a:t> raja,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beliau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menghapuskan</a:t>
            </a:r>
            <a:r>
              <a:rPr lang="en-US" sz="2400" dirty="0" smtClean="0"/>
              <a:t> </a:t>
            </a:r>
            <a:r>
              <a:rPr lang="en-US" sz="2400" dirty="0" err="1" smtClean="0"/>
              <a:t>keakuannnya</a:t>
            </a:r>
            <a:r>
              <a:rPr lang="en-US" sz="2400" dirty="0" smtClean="0"/>
              <a:t> </a:t>
            </a:r>
            <a:r>
              <a:rPr lang="en-US" sz="2400" dirty="0" err="1" smtClean="0"/>
              <a:t>kebanggaannya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kerendahan</a:t>
            </a:r>
            <a:r>
              <a:rPr lang="en-US" sz="2400" dirty="0" smtClean="0"/>
              <a:t> </a:t>
            </a:r>
            <a:r>
              <a:rPr lang="en-US" sz="2400" dirty="0" err="1" smtClean="0"/>
              <a:t>hati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melatih</a:t>
            </a:r>
            <a:r>
              <a:rPr lang="en-US" sz="2400" dirty="0" smtClean="0"/>
              <a:t> </a:t>
            </a:r>
            <a:r>
              <a:rPr lang="en-US" sz="2400" dirty="0" err="1" smtClean="0"/>
              <a:t>mengendalikan</a:t>
            </a:r>
            <a:r>
              <a:rPr lang="en-US" sz="2400" dirty="0" smtClean="0"/>
              <a:t> </a:t>
            </a:r>
            <a:r>
              <a:rPr lang="en-US" sz="2400" dirty="0" err="1" smtClean="0"/>
              <a:t>sadripu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berhasil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dicontoh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muridnya</a:t>
            </a:r>
            <a:r>
              <a:rPr lang="en-US" sz="2400" dirty="0" smtClean="0"/>
              <a:t>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UPAYA-UPAYA PENCAPAIAN MOKSA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514350" indent="-514350">
              <a:buNone/>
            </a:pPr>
            <a:r>
              <a:rPr lang="en-US" sz="4000" b="1" dirty="0" smtClean="0"/>
              <a:t>4. RAJA MARGA YOGA</a:t>
            </a:r>
          </a:p>
          <a:p>
            <a:pPr marL="514350" indent="-4763" algn="just">
              <a:buFont typeface="Wingdings" pitchFamily="2" charset="2"/>
              <a:buChar char="Ø"/>
            </a:pPr>
            <a:r>
              <a:rPr lang="en-US" sz="4800" dirty="0" smtClean="0"/>
              <a:t>Dan </a:t>
            </a:r>
            <a:r>
              <a:rPr lang="en-US" sz="4800" dirty="0" err="1" smtClean="0"/>
              <a:t>peristiwa</a:t>
            </a:r>
            <a:r>
              <a:rPr lang="en-US" sz="4800" dirty="0" smtClean="0"/>
              <a:t> </a:t>
            </a:r>
            <a:r>
              <a:rPr lang="en-US" sz="4800" dirty="0" err="1" smtClean="0"/>
              <a:t>kebakaran</a:t>
            </a:r>
            <a:r>
              <a:rPr lang="en-US" sz="4800" dirty="0" smtClean="0"/>
              <a:t> </a:t>
            </a:r>
            <a:r>
              <a:rPr lang="en-US" sz="4800" dirty="0" err="1" smtClean="0"/>
              <a:t>di</a:t>
            </a:r>
            <a:r>
              <a:rPr lang="en-US" sz="4800" dirty="0" smtClean="0"/>
              <a:t> </a:t>
            </a:r>
            <a:r>
              <a:rPr lang="en-US" sz="4800" dirty="0" err="1" smtClean="0"/>
              <a:t>kota</a:t>
            </a:r>
            <a:r>
              <a:rPr lang="en-US" sz="4800" dirty="0" smtClean="0"/>
              <a:t> </a:t>
            </a:r>
            <a:r>
              <a:rPr lang="en-US" sz="4800" dirty="0" err="1" smtClean="0"/>
              <a:t>kerajaan</a:t>
            </a:r>
            <a:r>
              <a:rPr lang="en-US" sz="4800" dirty="0" smtClean="0"/>
              <a:t> </a:t>
            </a:r>
            <a:r>
              <a:rPr lang="en-US" sz="4800" dirty="0" err="1" smtClean="0"/>
              <a:t>sebenarnya</a:t>
            </a:r>
            <a:r>
              <a:rPr lang="en-US" sz="4800" dirty="0" smtClean="0"/>
              <a:t> </a:t>
            </a:r>
            <a:r>
              <a:rPr lang="en-US" sz="4800" dirty="0" err="1" smtClean="0"/>
              <a:t>tidak</a:t>
            </a:r>
            <a:r>
              <a:rPr lang="en-US" sz="4800" dirty="0" smtClean="0"/>
              <a:t> </a:t>
            </a:r>
            <a:r>
              <a:rPr lang="en-US" sz="4800" dirty="0" err="1" smtClean="0"/>
              <a:t>pernah</a:t>
            </a:r>
            <a:r>
              <a:rPr lang="en-US" sz="4800" dirty="0" smtClean="0"/>
              <a:t> </a:t>
            </a:r>
            <a:r>
              <a:rPr lang="en-US" sz="4800" dirty="0" err="1" smtClean="0"/>
              <a:t>terjadi</a:t>
            </a:r>
            <a:r>
              <a:rPr lang="en-US" sz="4800" dirty="0" smtClean="0"/>
              <a:t>, </a:t>
            </a:r>
            <a:r>
              <a:rPr lang="en-US" sz="4800" dirty="0" err="1" smtClean="0"/>
              <a:t>peristiwa</a:t>
            </a:r>
            <a:r>
              <a:rPr lang="en-US" sz="4800" dirty="0" smtClean="0"/>
              <a:t> </a:t>
            </a:r>
            <a:r>
              <a:rPr lang="en-US" sz="4800" dirty="0" err="1" smtClean="0"/>
              <a:t>kebakaran</a:t>
            </a:r>
            <a:r>
              <a:rPr lang="en-US" sz="4800" dirty="0" smtClean="0"/>
              <a:t> </a:t>
            </a:r>
            <a:r>
              <a:rPr lang="en-US" sz="4800" dirty="0" err="1" smtClean="0"/>
              <a:t>adalah</a:t>
            </a:r>
            <a:r>
              <a:rPr lang="en-US" sz="4800" dirty="0" smtClean="0"/>
              <a:t> </a:t>
            </a:r>
            <a:r>
              <a:rPr lang="en-US" sz="4800" dirty="0" err="1" smtClean="0"/>
              <a:t>rekayasa</a:t>
            </a:r>
            <a:r>
              <a:rPr lang="en-US" sz="4800" dirty="0" smtClean="0"/>
              <a:t> </a:t>
            </a:r>
            <a:r>
              <a:rPr lang="en-US" sz="4800" dirty="0" err="1" smtClean="0"/>
              <a:t>Resi</a:t>
            </a:r>
            <a:r>
              <a:rPr lang="en-US" sz="4800" dirty="0" smtClean="0"/>
              <a:t> </a:t>
            </a:r>
            <a:r>
              <a:rPr lang="en-US" sz="4800" dirty="0" err="1" smtClean="0"/>
              <a:t>dan</a:t>
            </a:r>
            <a:r>
              <a:rPr lang="en-US" sz="4800" dirty="0" smtClean="0"/>
              <a:t> </a:t>
            </a:r>
            <a:r>
              <a:rPr lang="en-US" sz="4800" dirty="0" err="1" smtClean="0"/>
              <a:t>ini</a:t>
            </a:r>
            <a:r>
              <a:rPr lang="en-US" sz="4800" dirty="0" smtClean="0"/>
              <a:t> </a:t>
            </a:r>
            <a:r>
              <a:rPr lang="en-US" sz="4800" dirty="0" err="1" smtClean="0"/>
              <a:t>merupakan</a:t>
            </a:r>
            <a:r>
              <a:rPr lang="en-US" sz="4800" dirty="0" smtClean="0"/>
              <a:t> </a:t>
            </a:r>
            <a:r>
              <a:rPr lang="en-US" sz="4800" dirty="0" err="1" smtClean="0"/>
              <a:t>ujian</a:t>
            </a:r>
            <a:r>
              <a:rPr lang="en-US" sz="4800" dirty="0" smtClean="0"/>
              <a:t> </a:t>
            </a:r>
            <a:r>
              <a:rPr lang="en-US" sz="4800" dirty="0" err="1" smtClean="0"/>
              <a:t>dari</a:t>
            </a:r>
            <a:r>
              <a:rPr lang="en-US" sz="4800" dirty="0" smtClean="0"/>
              <a:t> </a:t>
            </a:r>
            <a:r>
              <a:rPr lang="en-US" sz="4800" dirty="0" err="1" smtClean="0"/>
              <a:t>Resi</a:t>
            </a:r>
            <a:r>
              <a:rPr lang="en-US" sz="4800" dirty="0" smtClean="0"/>
              <a:t> </a:t>
            </a:r>
            <a:r>
              <a:rPr lang="en-US" sz="4800" dirty="0" err="1" smtClean="0"/>
              <a:t>Suka.Kalau</a:t>
            </a:r>
            <a:r>
              <a:rPr lang="en-US" sz="4800" dirty="0" smtClean="0"/>
              <a:t> </a:t>
            </a:r>
            <a:r>
              <a:rPr lang="en-US" sz="4800" dirty="0" err="1" smtClean="0"/>
              <a:t>mau</a:t>
            </a:r>
            <a:r>
              <a:rPr lang="en-US" sz="4800" dirty="0" smtClean="0"/>
              <a:t> </a:t>
            </a:r>
            <a:r>
              <a:rPr lang="en-US" sz="4800" dirty="0" err="1" smtClean="0"/>
              <a:t>berhasil</a:t>
            </a:r>
            <a:r>
              <a:rPr lang="en-US" sz="4800" dirty="0" smtClean="0"/>
              <a:t> </a:t>
            </a:r>
            <a:r>
              <a:rPr lang="en-US" sz="4800" dirty="0" err="1" smtClean="0"/>
              <a:t>sebagai</a:t>
            </a:r>
            <a:r>
              <a:rPr lang="en-US" sz="4800" dirty="0" smtClean="0"/>
              <a:t> </a:t>
            </a:r>
            <a:r>
              <a:rPr lang="en-US" sz="4800" dirty="0" err="1" smtClean="0"/>
              <a:t>seorang</a:t>
            </a:r>
            <a:r>
              <a:rPr lang="en-US" sz="4800" dirty="0" smtClean="0"/>
              <a:t> spiritual (Yogi) </a:t>
            </a:r>
            <a:r>
              <a:rPr lang="en-US" sz="4800" dirty="0" err="1" smtClean="0"/>
              <a:t>harus</a:t>
            </a:r>
            <a:r>
              <a:rPr lang="en-US" sz="4800" dirty="0" smtClean="0"/>
              <a:t> </a:t>
            </a:r>
            <a:r>
              <a:rPr lang="en-US" sz="4800" dirty="0" err="1" smtClean="0"/>
              <a:t>berani</a:t>
            </a:r>
            <a:r>
              <a:rPr lang="en-US" sz="4800" dirty="0" smtClean="0"/>
              <a:t> </a:t>
            </a:r>
            <a:r>
              <a:rPr lang="en-US" sz="4800" dirty="0" err="1" smtClean="0"/>
              <a:t>melepaskan</a:t>
            </a:r>
            <a:r>
              <a:rPr lang="en-US" sz="4800" dirty="0" smtClean="0"/>
              <a:t> </a:t>
            </a:r>
            <a:r>
              <a:rPr lang="en-US" sz="4800" dirty="0" err="1" smtClean="0"/>
              <a:t>semua</a:t>
            </a:r>
            <a:r>
              <a:rPr lang="en-US" sz="4800" dirty="0" smtClean="0"/>
              <a:t> </a:t>
            </a:r>
            <a:r>
              <a:rPr lang="en-US" sz="4800" dirty="0" err="1" smtClean="0"/>
              <a:t>keduniawian</a:t>
            </a:r>
            <a:r>
              <a:rPr lang="en-US" sz="4800" dirty="0" smtClean="0"/>
              <a:t> </a:t>
            </a:r>
            <a:r>
              <a:rPr lang="en-US" sz="4800" dirty="0" err="1" smtClean="0"/>
              <a:t>yaitu</a:t>
            </a:r>
            <a:r>
              <a:rPr lang="en-US" sz="4800" dirty="0" smtClean="0"/>
              <a:t> keterikatan2, </a:t>
            </a:r>
            <a:r>
              <a:rPr lang="en-US" sz="4800" dirty="0" err="1" smtClean="0"/>
              <a:t>tanpa</a:t>
            </a:r>
            <a:r>
              <a:rPr lang="en-US" sz="4800" dirty="0" smtClean="0"/>
              <a:t> </a:t>
            </a:r>
            <a:r>
              <a:rPr lang="en-US" sz="4800" dirty="0" err="1" smtClean="0"/>
              <a:t>ada</a:t>
            </a:r>
            <a:r>
              <a:rPr lang="en-US" sz="4800" dirty="0" smtClean="0"/>
              <a:t> </a:t>
            </a:r>
            <a:r>
              <a:rPr lang="en-US" sz="4800" dirty="0" err="1" smtClean="0"/>
              <a:t>kemauan</a:t>
            </a:r>
            <a:r>
              <a:rPr lang="en-US" sz="4800" dirty="0" smtClean="0"/>
              <a:t> </a:t>
            </a:r>
            <a:r>
              <a:rPr lang="en-US" sz="4800" dirty="0" err="1" smtClean="0"/>
              <a:t>untuk</a:t>
            </a:r>
            <a:r>
              <a:rPr lang="en-US" sz="4800" dirty="0" smtClean="0"/>
              <a:t> </a:t>
            </a:r>
            <a:r>
              <a:rPr lang="en-US" sz="4800" dirty="0" err="1" smtClean="0"/>
              <a:t>menghilangkan</a:t>
            </a:r>
            <a:r>
              <a:rPr lang="en-US" sz="4800" dirty="0" smtClean="0"/>
              <a:t> keterikatan2 </a:t>
            </a:r>
            <a:r>
              <a:rPr lang="en-US" sz="4800" dirty="0" err="1" smtClean="0"/>
              <a:t>ini</a:t>
            </a:r>
            <a:r>
              <a:rPr lang="en-US" sz="4800" dirty="0" smtClean="0"/>
              <a:t> </a:t>
            </a:r>
            <a:r>
              <a:rPr lang="en-US" sz="4800" dirty="0" err="1" smtClean="0"/>
              <a:t>tidak</a:t>
            </a:r>
            <a:r>
              <a:rPr lang="en-US" sz="4800" dirty="0" smtClean="0"/>
              <a:t> </a:t>
            </a:r>
            <a:r>
              <a:rPr lang="en-US" sz="4800" dirty="0" err="1" smtClean="0"/>
              <a:t>mungkin</a:t>
            </a:r>
            <a:r>
              <a:rPr lang="en-US" sz="4800" dirty="0" smtClean="0"/>
              <a:t> </a:t>
            </a:r>
            <a:r>
              <a:rPr lang="en-US" sz="4800" dirty="0" err="1" smtClean="0"/>
              <a:t>tercapai</a:t>
            </a:r>
            <a:r>
              <a:rPr lang="en-US" sz="4800" dirty="0" smtClean="0"/>
              <a:t> </a:t>
            </a:r>
            <a:r>
              <a:rPr lang="en-US" sz="4800" dirty="0" err="1" smtClean="0"/>
              <a:t>tujuannya</a:t>
            </a:r>
            <a:r>
              <a:rPr lang="en-US" sz="4800" dirty="0" smtClean="0"/>
              <a:t> </a:t>
            </a:r>
            <a:r>
              <a:rPr lang="en-US" sz="4800" dirty="0" err="1" smtClean="0"/>
              <a:t>yaitu</a:t>
            </a:r>
            <a:r>
              <a:rPr lang="en-US" sz="4800" dirty="0" smtClean="0"/>
              <a:t> </a:t>
            </a:r>
            <a:r>
              <a:rPr lang="en-US" sz="4800" dirty="0" err="1" smtClean="0"/>
              <a:t>sebagai</a:t>
            </a:r>
            <a:r>
              <a:rPr lang="en-US" sz="4800" dirty="0" smtClean="0"/>
              <a:t> </a:t>
            </a:r>
            <a:r>
              <a:rPr lang="en-US" sz="4800" dirty="0" err="1" smtClean="0"/>
              <a:t>seorang</a:t>
            </a:r>
            <a:r>
              <a:rPr lang="en-US" sz="4800" dirty="0" smtClean="0"/>
              <a:t> Yogi. </a:t>
            </a:r>
          </a:p>
          <a:p>
            <a:pPr marL="514350" indent="-4763" algn="just">
              <a:buFont typeface="Wingdings" pitchFamily="2" charset="2"/>
              <a:buChar char="Ø"/>
            </a:pPr>
            <a:r>
              <a:rPr lang="en-US" sz="4800" dirty="0" err="1" smtClean="0"/>
              <a:t>Semua</a:t>
            </a:r>
            <a:r>
              <a:rPr lang="en-US" sz="4800" dirty="0" smtClean="0"/>
              <a:t> latihan2 </a:t>
            </a:r>
            <a:r>
              <a:rPr lang="en-US" sz="4800" dirty="0" err="1" smtClean="0"/>
              <a:t>ini</a:t>
            </a:r>
            <a:r>
              <a:rPr lang="en-US" sz="4800" dirty="0" smtClean="0"/>
              <a:t> </a:t>
            </a:r>
            <a:r>
              <a:rPr lang="en-US" sz="4800" dirty="0" err="1" smtClean="0"/>
              <a:t>membutuhkan</a:t>
            </a:r>
            <a:r>
              <a:rPr lang="en-US" sz="4800" dirty="0" smtClean="0"/>
              <a:t> </a:t>
            </a:r>
            <a:r>
              <a:rPr lang="en-US" sz="4800" dirty="0" err="1" smtClean="0"/>
              <a:t>ketekunan</a:t>
            </a:r>
            <a:r>
              <a:rPr lang="en-US" sz="4800" dirty="0" smtClean="0"/>
              <a:t>, </a:t>
            </a:r>
            <a:r>
              <a:rPr lang="en-US" sz="4800" dirty="0" err="1" smtClean="0"/>
              <a:t>tulus</a:t>
            </a:r>
            <a:r>
              <a:rPr lang="en-US" sz="4800" dirty="0" smtClean="0"/>
              <a:t> </a:t>
            </a:r>
            <a:r>
              <a:rPr lang="en-US" sz="4800" dirty="0" err="1" smtClean="0"/>
              <a:t>iklas</a:t>
            </a:r>
            <a:r>
              <a:rPr lang="en-US" sz="4800" dirty="0" smtClean="0"/>
              <a:t>, </a:t>
            </a:r>
            <a:r>
              <a:rPr lang="en-US" sz="4800" dirty="0" err="1" smtClean="0"/>
              <a:t>kesujudan</a:t>
            </a:r>
            <a:r>
              <a:rPr lang="en-US" sz="4800" dirty="0" smtClean="0"/>
              <a:t> </a:t>
            </a:r>
            <a:r>
              <a:rPr lang="en-US" sz="4800" dirty="0" err="1" smtClean="0"/>
              <a:t>iman</a:t>
            </a:r>
            <a:r>
              <a:rPr lang="en-US" sz="4800" dirty="0" smtClean="0"/>
              <a:t> </a:t>
            </a:r>
            <a:r>
              <a:rPr lang="en-US" sz="4800" dirty="0" err="1" smtClean="0"/>
              <a:t>dan</a:t>
            </a:r>
            <a:r>
              <a:rPr lang="en-US" sz="4800" dirty="0" smtClean="0"/>
              <a:t> </a:t>
            </a:r>
            <a:r>
              <a:rPr lang="en-US" sz="4800" dirty="0" err="1" smtClean="0"/>
              <a:t>tanpa</a:t>
            </a:r>
            <a:r>
              <a:rPr lang="en-US" sz="4800" dirty="0" smtClean="0"/>
              <a:t> </a:t>
            </a:r>
            <a:r>
              <a:rPr lang="en-US" sz="4800" dirty="0" err="1" smtClean="0"/>
              <a:t>pamerih</a:t>
            </a:r>
            <a:r>
              <a:rPr lang="en-US" sz="4800" dirty="0" smtClean="0"/>
              <a:t>. </a:t>
            </a:r>
            <a:r>
              <a:rPr lang="en-US" sz="4800" dirty="0" err="1" smtClean="0"/>
              <a:t>Pada</a:t>
            </a:r>
            <a:r>
              <a:rPr lang="en-US" sz="4800" dirty="0" smtClean="0"/>
              <a:t> akhir2 </a:t>
            </a:r>
            <a:r>
              <a:rPr lang="en-US" sz="4800" dirty="0" err="1" smtClean="0"/>
              <a:t>ini</a:t>
            </a:r>
            <a:r>
              <a:rPr lang="en-US" sz="4800" dirty="0" smtClean="0"/>
              <a:t> </a:t>
            </a:r>
            <a:r>
              <a:rPr lang="en-US" sz="4800" dirty="0" err="1" smtClean="0"/>
              <a:t>banyak</a:t>
            </a:r>
            <a:r>
              <a:rPr lang="en-US" sz="4800" dirty="0" smtClean="0"/>
              <a:t> </a:t>
            </a:r>
            <a:r>
              <a:rPr lang="en-US" sz="4800" dirty="0" err="1" smtClean="0"/>
              <a:t>generasi</a:t>
            </a:r>
            <a:r>
              <a:rPr lang="en-US" sz="4800" dirty="0" smtClean="0"/>
              <a:t> </a:t>
            </a:r>
            <a:r>
              <a:rPr lang="en-US" sz="4800" dirty="0" err="1" smtClean="0"/>
              <a:t>muda</a:t>
            </a:r>
            <a:r>
              <a:rPr lang="en-US" sz="4800" dirty="0" smtClean="0"/>
              <a:t> </a:t>
            </a:r>
            <a:r>
              <a:rPr lang="en-US" sz="4800" dirty="0" err="1" smtClean="0"/>
              <a:t>sudah</a:t>
            </a:r>
            <a:r>
              <a:rPr lang="en-US" sz="4800" dirty="0" smtClean="0"/>
              <a:t> </a:t>
            </a:r>
            <a:r>
              <a:rPr lang="en-US" sz="4800" dirty="0" err="1" smtClean="0"/>
              <a:t>melakukan</a:t>
            </a:r>
            <a:r>
              <a:rPr lang="en-US" sz="4800" dirty="0" smtClean="0"/>
              <a:t> latihan2 Yoga </a:t>
            </a:r>
            <a:r>
              <a:rPr lang="en-US" sz="4800" dirty="0" err="1" smtClean="0"/>
              <a:t>dan</a:t>
            </a:r>
            <a:r>
              <a:rPr lang="en-US" sz="4800" dirty="0" smtClean="0"/>
              <a:t> </a:t>
            </a:r>
            <a:r>
              <a:rPr lang="en-US" sz="4800" dirty="0" err="1" smtClean="0"/>
              <a:t>Semadi</a:t>
            </a:r>
            <a:r>
              <a:rPr lang="en-US" sz="4800" dirty="0" smtClean="0"/>
              <a:t>, </a:t>
            </a:r>
            <a:r>
              <a:rPr lang="en-US" sz="4800" dirty="0" err="1" smtClean="0"/>
              <a:t>dan</a:t>
            </a:r>
            <a:r>
              <a:rPr lang="en-US" sz="4800" dirty="0" smtClean="0"/>
              <a:t> buku2 </a:t>
            </a:r>
            <a:r>
              <a:rPr lang="en-US" sz="4800" dirty="0" err="1" smtClean="0"/>
              <a:t>penuntun</a:t>
            </a:r>
            <a:r>
              <a:rPr lang="en-US" sz="4800" dirty="0" smtClean="0"/>
              <a:t> </a:t>
            </a:r>
            <a:r>
              <a:rPr lang="en-US" sz="4800" dirty="0" err="1" smtClean="0"/>
              <a:t>untuk</a:t>
            </a:r>
            <a:r>
              <a:rPr lang="en-US" sz="4800" dirty="0" smtClean="0"/>
              <a:t> yang </a:t>
            </a:r>
            <a:r>
              <a:rPr lang="en-US" sz="4800" dirty="0" err="1" smtClean="0"/>
              <a:t>baru</a:t>
            </a:r>
            <a:r>
              <a:rPr lang="en-US" sz="4800" dirty="0" smtClean="0"/>
              <a:t> </a:t>
            </a:r>
            <a:r>
              <a:rPr lang="en-US" sz="4800" dirty="0" err="1" smtClean="0"/>
              <a:t>memulai</a:t>
            </a:r>
            <a:r>
              <a:rPr lang="en-US" sz="4800" dirty="0" smtClean="0"/>
              <a:t> </a:t>
            </a:r>
            <a:r>
              <a:rPr lang="en-US" sz="4800" dirty="0" err="1" smtClean="0"/>
              <a:t>belajar</a:t>
            </a:r>
            <a:r>
              <a:rPr lang="en-US" sz="4800" dirty="0" smtClean="0"/>
              <a:t> Yoga </a:t>
            </a:r>
            <a:r>
              <a:rPr lang="en-US" sz="4800" dirty="0" err="1" smtClean="0"/>
              <a:t>dan</a:t>
            </a:r>
            <a:r>
              <a:rPr lang="en-US" sz="4800" dirty="0" smtClean="0"/>
              <a:t> </a:t>
            </a:r>
            <a:r>
              <a:rPr lang="en-US" sz="4800" dirty="0" err="1" smtClean="0"/>
              <a:t>Semadi</a:t>
            </a:r>
            <a:r>
              <a:rPr lang="en-US" sz="4800" dirty="0" smtClean="0"/>
              <a:t> </a:t>
            </a:r>
            <a:r>
              <a:rPr lang="en-US" sz="4800" dirty="0" err="1" smtClean="0"/>
              <a:t>sudah</a:t>
            </a:r>
            <a:r>
              <a:rPr lang="en-US" sz="4800" dirty="0" smtClean="0"/>
              <a:t> </a:t>
            </a:r>
            <a:r>
              <a:rPr lang="en-US" sz="4800" dirty="0" err="1" smtClean="0"/>
              <a:t>cukup</a:t>
            </a:r>
            <a:r>
              <a:rPr lang="en-US" sz="4800" dirty="0" smtClean="0"/>
              <a:t> </a:t>
            </a:r>
            <a:r>
              <a:rPr lang="en-US" sz="4800" dirty="0" err="1" smtClean="0"/>
              <a:t>banyak</a:t>
            </a:r>
            <a:r>
              <a:rPr lang="en-US" sz="4800" dirty="0" smtClean="0"/>
              <a:t> </a:t>
            </a:r>
            <a:r>
              <a:rPr lang="en-US" sz="4800" dirty="0" err="1" smtClean="0"/>
              <a:t>beredar</a:t>
            </a:r>
            <a:r>
              <a:rPr lang="en-US" sz="4800" dirty="0" smtClean="0"/>
              <a:t> </a:t>
            </a:r>
            <a:r>
              <a:rPr lang="en-US" sz="4800" dirty="0" err="1" smtClean="0"/>
              <a:t>di</a:t>
            </a:r>
            <a:r>
              <a:rPr lang="en-US" sz="4800" dirty="0" smtClean="0"/>
              <a:t> toko2 </a:t>
            </a:r>
            <a:r>
              <a:rPr lang="en-US" sz="4800" dirty="0" err="1" smtClean="0"/>
              <a:t>buku</a:t>
            </a:r>
            <a:r>
              <a:rPr lang="en-US" sz="4800" dirty="0" smtClean="0"/>
              <a:t>, </a:t>
            </a:r>
            <a:r>
              <a:rPr lang="en-US" sz="4800" dirty="0" err="1" smtClean="0"/>
              <a:t>dan</a:t>
            </a:r>
            <a:r>
              <a:rPr lang="en-US" sz="4800" dirty="0" smtClean="0"/>
              <a:t> </a:t>
            </a:r>
            <a:r>
              <a:rPr lang="en-US" sz="4800" dirty="0" err="1" smtClean="0"/>
              <a:t>suasana</a:t>
            </a:r>
            <a:r>
              <a:rPr lang="en-US" sz="4800" dirty="0" smtClean="0"/>
              <a:t> </a:t>
            </a:r>
            <a:r>
              <a:rPr lang="en-US" sz="4800" dirty="0" err="1" smtClean="0"/>
              <a:t>ini</a:t>
            </a:r>
            <a:r>
              <a:rPr lang="en-US" sz="4800" dirty="0" smtClean="0"/>
              <a:t> </a:t>
            </a:r>
            <a:r>
              <a:rPr lang="en-US" sz="4800" dirty="0" err="1" smtClean="0"/>
              <a:t>sangat</a:t>
            </a:r>
            <a:r>
              <a:rPr lang="en-US" sz="4800" dirty="0" smtClean="0"/>
              <a:t> </a:t>
            </a:r>
            <a:r>
              <a:rPr lang="en-US" sz="4800" dirty="0" err="1" smtClean="0"/>
              <a:t>membantu</a:t>
            </a:r>
            <a:r>
              <a:rPr lang="en-US" sz="4800" dirty="0" smtClean="0"/>
              <a:t> </a:t>
            </a:r>
            <a:r>
              <a:rPr lang="en-US" sz="4800" dirty="0" err="1" smtClean="0"/>
              <a:t>bagi</a:t>
            </a:r>
            <a:r>
              <a:rPr lang="en-US" sz="4800" dirty="0" smtClean="0"/>
              <a:t> </a:t>
            </a:r>
            <a:r>
              <a:rPr lang="en-US" sz="4800" dirty="0" err="1" smtClean="0"/>
              <a:t>umat</a:t>
            </a:r>
            <a:r>
              <a:rPr lang="en-US" sz="4800" dirty="0" smtClean="0"/>
              <a:t> </a:t>
            </a:r>
            <a:r>
              <a:rPr lang="en-US" sz="4800" dirty="0" err="1" smtClean="0"/>
              <a:t>hindu</a:t>
            </a:r>
            <a:r>
              <a:rPr lang="en-US" sz="4800" dirty="0" smtClean="0"/>
              <a:t> </a:t>
            </a:r>
            <a:r>
              <a:rPr lang="en-US" sz="4800" dirty="0" err="1" smtClean="0"/>
              <a:t>untuk</a:t>
            </a:r>
            <a:r>
              <a:rPr lang="en-US" sz="4800" dirty="0" smtClean="0"/>
              <a:t> </a:t>
            </a:r>
            <a:r>
              <a:rPr lang="en-US" sz="4800" dirty="0" err="1" smtClean="0"/>
              <a:t>belajar</a:t>
            </a:r>
            <a:r>
              <a:rPr lang="en-US" sz="4800" dirty="0" smtClean="0"/>
              <a:t> </a:t>
            </a:r>
            <a:r>
              <a:rPr lang="en-US" sz="4800" dirty="0" err="1" smtClean="0"/>
              <a:t>masalah</a:t>
            </a:r>
            <a:r>
              <a:rPr lang="en-US" sz="4800" dirty="0" smtClean="0"/>
              <a:t> spiritual </a:t>
            </a:r>
            <a:r>
              <a:rPr lang="en-US" sz="4800" dirty="0" err="1" smtClean="0"/>
              <a:t>melalui</a:t>
            </a:r>
            <a:r>
              <a:rPr lang="en-US" sz="4800" dirty="0" smtClean="0"/>
              <a:t> Raja </a:t>
            </a:r>
            <a:r>
              <a:rPr lang="en-US" sz="4800" dirty="0" err="1" smtClean="0"/>
              <a:t>Marga</a:t>
            </a:r>
            <a:r>
              <a:rPr lang="en-US" sz="4800" dirty="0" smtClean="0"/>
              <a:t> Yoga. </a:t>
            </a:r>
            <a:r>
              <a:rPr lang="en-US" sz="4800" dirty="0" err="1" smtClean="0"/>
              <a:t>Diantara</a:t>
            </a:r>
            <a:r>
              <a:rPr lang="en-US" sz="4800" dirty="0" smtClean="0"/>
              <a:t> </a:t>
            </a:r>
            <a:r>
              <a:rPr lang="en-US" sz="4800" dirty="0" err="1" smtClean="0"/>
              <a:t>keempat</a:t>
            </a:r>
            <a:r>
              <a:rPr lang="en-US" sz="4800" dirty="0" smtClean="0"/>
              <a:t> </a:t>
            </a:r>
            <a:r>
              <a:rPr lang="en-US" sz="4800" dirty="0" err="1" smtClean="0"/>
              <a:t>Marga</a:t>
            </a:r>
            <a:r>
              <a:rPr lang="en-US" sz="4800" dirty="0" smtClean="0"/>
              <a:t> Yoga </a:t>
            </a:r>
            <a:r>
              <a:rPr lang="en-US" sz="4800" dirty="0" err="1" smtClean="0"/>
              <a:t>tersebut</a:t>
            </a:r>
            <a:r>
              <a:rPr lang="en-US" sz="4800" dirty="0" smtClean="0"/>
              <a:t> </a:t>
            </a:r>
            <a:r>
              <a:rPr lang="en-US" sz="4800" dirty="0" err="1" smtClean="0"/>
              <a:t>diatas</a:t>
            </a:r>
            <a:r>
              <a:rPr lang="en-US" sz="4800" dirty="0" smtClean="0"/>
              <a:t> </a:t>
            </a:r>
            <a:r>
              <a:rPr lang="en-US" sz="4800" dirty="0" err="1" smtClean="0"/>
              <a:t>semuanya</a:t>
            </a:r>
            <a:r>
              <a:rPr lang="en-US" sz="4800" dirty="0" smtClean="0"/>
              <a:t> </a:t>
            </a:r>
            <a:r>
              <a:rPr lang="en-US" sz="4800" dirty="0" err="1" smtClean="0"/>
              <a:t>adalah</a:t>
            </a:r>
            <a:r>
              <a:rPr lang="en-US" sz="4800" dirty="0" smtClean="0"/>
              <a:t> </a:t>
            </a:r>
            <a:r>
              <a:rPr lang="en-US" sz="4800" dirty="0" err="1" smtClean="0"/>
              <a:t>sama</a:t>
            </a:r>
            <a:r>
              <a:rPr lang="en-US" sz="4800" dirty="0" smtClean="0"/>
              <a:t> </a:t>
            </a:r>
            <a:r>
              <a:rPr lang="en-US" sz="4800" dirty="0" err="1" smtClean="0"/>
              <a:t>tidak</a:t>
            </a:r>
            <a:r>
              <a:rPr lang="en-US" sz="4800" dirty="0" smtClean="0"/>
              <a:t> </a:t>
            </a:r>
            <a:r>
              <a:rPr lang="en-US" sz="4800" dirty="0" err="1" smtClean="0"/>
              <a:t>ada</a:t>
            </a:r>
            <a:r>
              <a:rPr lang="en-US" sz="4800" dirty="0" smtClean="0"/>
              <a:t> yang </a:t>
            </a:r>
            <a:r>
              <a:rPr lang="en-US" sz="4800" dirty="0" err="1" smtClean="0"/>
              <a:t>lebih</a:t>
            </a:r>
            <a:r>
              <a:rPr lang="en-US" sz="4800" dirty="0" smtClean="0"/>
              <a:t> </a:t>
            </a:r>
            <a:r>
              <a:rPr lang="en-US" sz="4800" dirty="0" err="1" smtClean="0"/>
              <a:t>tinggi</a:t>
            </a:r>
            <a:r>
              <a:rPr lang="en-US" sz="4800" dirty="0" smtClean="0"/>
              <a:t> </a:t>
            </a:r>
            <a:r>
              <a:rPr lang="en-US" sz="4800" dirty="0" err="1" smtClean="0"/>
              <a:t>kedudukannya</a:t>
            </a:r>
            <a:r>
              <a:rPr lang="en-US" sz="4800" dirty="0" smtClean="0"/>
              <a:t>, </a:t>
            </a:r>
            <a:r>
              <a:rPr lang="en-US" sz="4800" dirty="0" err="1" smtClean="0"/>
              <a:t>umat</a:t>
            </a:r>
            <a:r>
              <a:rPr lang="en-US" sz="4800" dirty="0" smtClean="0"/>
              <a:t> Hindu </a:t>
            </a:r>
            <a:r>
              <a:rPr lang="en-US" sz="4800" dirty="0" err="1" smtClean="0"/>
              <a:t>dapat</a:t>
            </a:r>
            <a:r>
              <a:rPr lang="en-US" sz="4800" dirty="0" smtClean="0"/>
              <a:t> </a:t>
            </a:r>
            <a:r>
              <a:rPr lang="en-US" sz="4800" dirty="0" err="1" smtClean="0"/>
              <a:t>memilih</a:t>
            </a:r>
            <a:r>
              <a:rPr lang="en-US" sz="4800" dirty="0" smtClean="0"/>
              <a:t> </a:t>
            </a:r>
            <a:r>
              <a:rPr lang="en-US" sz="4800" dirty="0" err="1" smtClean="0"/>
              <a:t>dari</a:t>
            </a:r>
            <a:r>
              <a:rPr lang="en-US" sz="4800" dirty="0" smtClean="0"/>
              <a:t> </a:t>
            </a:r>
            <a:r>
              <a:rPr lang="en-US" sz="4800" dirty="0" err="1" smtClean="0"/>
              <a:t>keempat</a:t>
            </a:r>
            <a:r>
              <a:rPr lang="en-US" sz="4800" dirty="0" smtClean="0"/>
              <a:t> </a:t>
            </a:r>
            <a:r>
              <a:rPr lang="en-US" sz="4800" dirty="0" err="1" smtClean="0"/>
              <a:t>Marga</a:t>
            </a:r>
            <a:r>
              <a:rPr lang="en-US" sz="4800" dirty="0" smtClean="0"/>
              <a:t> Yoga </a:t>
            </a:r>
            <a:r>
              <a:rPr lang="en-US" sz="4800" dirty="0" err="1" smtClean="0"/>
              <a:t>tersebut</a:t>
            </a:r>
            <a:r>
              <a:rPr lang="en-US" sz="4800" dirty="0" smtClean="0"/>
              <a:t> </a:t>
            </a:r>
            <a:r>
              <a:rPr lang="en-US" sz="4800" dirty="0" err="1" smtClean="0"/>
              <a:t>tergantung</a:t>
            </a:r>
            <a:r>
              <a:rPr lang="en-US" sz="4800" dirty="0" smtClean="0"/>
              <a:t> </a:t>
            </a:r>
            <a:r>
              <a:rPr lang="en-US" sz="4800" dirty="0" err="1" smtClean="0"/>
              <a:t>dari</a:t>
            </a:r>
            <a:r>
              <a:rPr lang="en-US" sz="4800" dirty="0" smtClean="0"/>
              <a:t> </a:t>
            </a:r>
            <a:r>
              <a:rPr lang="en-US" sz="4800" dirty="0" err="1" smtClean="0"/>
              <a:t>bakat</a:t>
            </a:r>
            <a:r>
              <a:rPr lang="en-US" sz="4800" dirty="0" smtClean="0"/>
              <a:t> masing2 </a:t>
            </a:r>
            <a:r>
              <a:rPr lang="en-US" sz="4800" dirty="0" err="1" smtClean="0"/>
              <a:t>dan</a:t>
            </a:r>
            <a:r>
              <a:rPr lang="en-US" sz="4800" dirty="0" smtClean="0"/>
              <a:t> </a:t>
            </a:r>
            <a:r>
              <a:rPr lang="en-US" sz="4800" dirty="0" err="1" smtClean="0"/>
              <a:t>jalan</a:t>
            </a:r>
            <a:r>
              <a:rPr lang="en-US" sz="4800" dirty="0" smtClean="0"/>
              <a:t> yang </a:t>
            </a:r>
            <a:r>
              <a:rPr lang="en-US" sz="4800" dirty="0" err="1" smtClean="0"/>
              <a:t>satu</a:t>
            </a:r>
            <a:r>
              <a:rPr lang="en-US" sz="4800" dirty="0" smtClean="0"/>
              <a:t> </a:t>
            </a:r>
            <a:r>
              <a:rPr lang="en-US" sz="4800" dirty="0" err="1" smtClean="0"/>
              <a:t>akan</a:t>
            </a:r>
            <a:r>
              <a:rPr lang="en-US" sz="4800" dirty="0" smtClean="0"/>
              <a:t> </a:t>
            </a:r>
            <a:r>
              <a:rPr lang="en-US" sz="4800" dirty="0" err="1" smtClean="0"/>
              <a:t>berhubungan</a:t>
            </a:r>
            <a:r>
              <a:rPr lang="en-US" sz="4800" dirty="0" smtClean="0"/>
              <a:t> </a:t>
            </a:r>
            <a:r>
              <a:rPr lang="en-US" sz="4800" dirty="0" err="1" smtClean="0"/>
              <a:t>dengan</a:t>
            </a:r>
            <a:r>
              <a:rPr lang="en-US" sz="4800" dirty="0" smtClean="0"/>
              <a:t> yang lain </a:t>
            </a:r>
            <a:r>
              <a:rPr lang="en-US" sz="4800" dirty="0" err="1" smtClean="0"/>
              <a:t>semuanya</a:t>
            </a:r>
            <a:r>
              <a:rPr lang="en-US" sz="4800" dirty="0" smtClean="0"/>
              <a:t> </a:t>
            </a:r>
            <a:r>
              <a:rPr lang="en-US" sz="4800" dirty="0" err="1" smtClean="0"/>
              <a:t>akan</a:t>
            </a:r>
            <a:r>
              <a:rPr lang="en-US" sz="4800" dirty="0" smtClean="0"/>
              <a:t> </a:t>
            </a:r>
            <a:r>
              <a:rPr lang="en-US" sz="4800" dirty="0" err="1" smtClean="0"/>
              <a:t>mencapai</a:t>
            </a:r>
            <a:r>
              <a:rPr lang="en-US" sz="4800" dirty="0" smtClean="0"/>
              <a:t> </a:t>
            </a:r>
            <a:r>
              <a:rPr lang="en-US" sz="4800" dirty="0" err="1" smtClean="0"/>
              <a:t>tujuan</a:t>
            </a:r>
            <a:r>
              <a:rPr lang="en-US" sz="4800" dirty="0" smtClean="0"/>
              <a:t> yang </a:t>
            </a:r>
            <a:r>
              <a:rPr lang="en-US" sz="4800" dirty="0" err="1" smtClean="0"/>
              <a:t>sama</a:t>
            </a:r>
            <a:r>
              <a:rPr lang="en-US" sz="4800" dirty="0" smtClean="0"/>
              <a:t> </a:t>
            </a:r>
            <a:r>
              <a:rPr lang="en-US" sz="4800" dirty="0" err="1" smtClean="0"/>
              <a:t>yaitu</a:t>
            </a:r>
            <a:r>
              <a:rPr lang="en-US" sz="4800" dirty="0" smtClean="0"/>
              <a:t> </a:t>
            </a:r>
            <a:r>
              <a:rPr lang="en-US" sz="4800" dirty="0" err="1" smtClean="0"/>
              <a:t>Moksa</a:t>
            </a:r>
            <a:endParaRPr lang="en-US" sz="48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 MOKSA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egoisnya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perasaannya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perlahan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Brahman.</a:t>
            </a:r>
          </a:p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yag</a:t>
            </a:r>
            <a:r>
              <a:rPr lang="en-US" dirty="0" smtClean="0"/>
              <a:t> </a:t>
            </a:r>
            <a:r>
              <a:rPr lang="en-US" dirty="0" err="1" smtClean="0"/>
              <a:t>sejati</a:t>
            </a:r>
            <a:endParaRPr lang="en-US" dirty="0" smtClean="0"/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bs</a:t>
            </a:r>
            <a:r>
              <a:rPr lang="en-US" dirty="0" smtClean="0"/>
              <a:t>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bs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meresap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pd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semesta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UPAYA-UPAYA PENCAPAIAN MOKSA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46237"/>
            <a:ext cx="8382000" cy="452628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None/>
            </a:pPr>
            <a:r>
              <a:rPr lang="en-US" sz="4000" b="1" dirty="0" smtClean="0"/>
              <a:t>4. RAJA MARGA YOGA</a:t>
            </a:r>
            <a:endParaRPr lang="en-US" sz="4800" dirty="0" smtClean="0"/>
          </a:p>
          <a:p>
            <a:pPr marL="573088" indent="-241300" algn="just">
              <a:buFont typeface="Wingdings" pitchFamily="2" charset="2"/>
              <a:buChar char="Ø"/>
            </a:pPr>
            <a:r>
              <a:rPr lang="en-US" sz="4800" dirty="0" err="1" smtClean="0"/>
              <a:t>Maharsi</a:t>
            </a:r>
            <a:r>
              <a:rPr lang="en-US" sz="4800" dirty="0" smtClean="0"/>
              <a:t> </a:t>
            </a:r>
            <a:r>
              <a:rPr lang="en-US" sz="4800" dirty="0" err="1" smtClean="0"/>
              <a:t>patanjali</a:t>
            </a:r>
            <a:r>
              <a:rPr lang="en-US" sz="4800" dirty="0" smtClean="0"/>
              <a:t> </a:t>
            </a:r>
            <a:r>
              <a:rPr lang="en-US" sz="4800" dirty="0" err="1" smtClean="0"/>
              <a:t>mengajarkan</a:t>
            </a:r>
            <a:r>
              <a:rPr lang="en-US" sz="4800" dirty="0" smtClean="0"/>
              <a:t> </a:t>
            </a:r>
            <a:r>
              <a:rPr lang="en-US" sz="4800" dirty="0" err="1" smtClean="0"/>
              <a:t>Astangga</a:t>
            </a:r>
            <a:r>
              <a:rPr lang="en-US" sz="4800" dirty="0" smtClean="0"/>
              <a:t> Yoga</a:t>
            </a:r>
          </a:p>
          <a:p>
            <a:pPr marL="573088" indent="-241300" algn="just">
              <a:buFont typeface="Wingdings" pitchFamily="2" charset="2"/>
              <a:buChar char="Ø"/>
            </a:pPr>
            <a:r>
              <a:rPr lang="en-US" sz="4800" dirty="0" err="1" smtClean="0"/>
              <a:t>Astangga</a:t>
            </a:r>
            <a:r>
              <a:rPr lang="en-US" sz="4800" dirty="0" smtClean="0"/>
              <a:t> yoga </a:t>
            </a:r>
            <a:r>
              <a:rPr lang="en-US" sz="4800" dirty="0" err="1" smtClean="0"/>
              <a:t>memiliki</a:t>
            </a:r>
            <a:r>
              <a:rPr lang="en-US" sz="4800" dirty="0" smtClean="0"/>
              <a:t> 8 </a:t>
            </a:r>
            <a:r>
              <a:rPr lang="en-US" sz="4800" dirty="0" err="1" smtClean="0"/>
              <a:t>tahapan</a:t>
            </a:r>
            <a:r>
              <a:rPr lang="en-US" sz="4800" dirty="0" smtClean="0"/>
              <a:t> </a:t>
            </a:r>
            <a:r>
              <a:rPr lang="en-US" sz="4800" dirty="0" err="1" smtClean="0"/>
              <a:t>yaitu</a:t>
            </a:r>
            <a:r>
              <a:rPr lang="en-US" sz="4800" dirty="0" smtClean="0"/>
              <a:t> : </a:t>
            </a:r>
            <a:r>
              <a:rPr lang="en-US" sz="4800" dirty="0" err="1" smtClean="0"/>
              <a:t>yama</a:t>
            </a:r>
            <a:r>
              <a:rPr lang="en-US" sz="4800" dirty="0" smtClean="0"/>
              <a:t>, </a:t>
            </a:r>
            <a:r>
              <a:rPr lang="en-US" sz="4800" dirty="0" err="1" smtClean="0"/>
              <a:t>nyama</a:t>
            </a:r>
            <a:r>
              <a:rPr lang="en-US" sz="4800" dirty="0" smtClean="0"/>
              <a:t>, asana, </a:t>
            </a:r>
            <a:r>
              <a:rPr lang="en-US" sz="4800" dirty="0" err="1" smtClean="0"/>
              <a:t>pranayama</a:t>
            </a:r>
            <a:r>
              <a:rPr lang="en-US" sz="4800" dirty="0" smtClean="0"/>
              <a:t>, </a:t>
            </a:r>
            <a:r>
              <a:rPr lang="en-US" sz="4800" dirty="0" err="1" smtClean="0"/>
              <a:t>pratyahara</a:t>
            </a:r>
            <a:r>
              <a:rPr lang="en-US" sz="4800" dirty="0" smtClean="0"/>
              <a:t>, </a:t>
            </a:r>
            <a:r>
              <a:rPr lang="en-US" sz="4800" dirty="0" err="1" smtClean="0"/>
              <a:t>dharana</a:t>
            </a:r>
            <a:r>
              <a:rPr lang="en-US" sz="4800" dirty="0" smtClean="0"/>
              <a:t>, </a:t>
            </a:r>
            <a:r>
              <a:rPr lang="en-US" sz="4800" dirty="0" err="1" smtClean="0"/>
              <a:t>dhyana</a:t>
            </a:r>
            <a:r>
              <a:rPr lang="en-US" sz="4800" dirty="0" smtClean="0"/>
              <a:t>, </a:t>
            </a:r>
            <a:r>
              <a:rPr lang="en-US" sz="4800" dirty="0" err="1" smtClean="0"/>
              <a:t>samadhi</a:t>
            </a:r>
            <a:endParaRPr lang="en-US" sz="4800" dirty="0" smtClean="0"/>
          </a:p>
          <a:p>
            <a:pPr marL="573088" indent="-241300" algn="just">
              <a:buFont typeface="Wingdings" pitchFamily="2" charset="2"/>
              <a:buChar char="Ø"/>
            </a:pPr>
            <a:r>
              <a:rPr lang="en-US" sz="4800" dirty="0" err="1" smtClean="0"/>
              <a:t>Yama</a:t>
            </a:r>
            <a:r>
              <a:rPr lang="en-US" sz="4800" dirty="0" smtClean="0"/>
              <a:t> = </a:t>
            </a:r>
            <a:r>
              <a:rPr lang="en-US" sz="4800" dirty="0" err="1" smtClean="0"/>
              <a:t>pengendalian</a:t>
            </a:r>
            <a:r>
              <a:rPr lang="en-US" sz="4800" dirty="0" smtClean="0"/>
              <a:t> </a:t>
            </a:r>
            <a:r>
              <a:rPr lang="en-US" sz="4800" dirty="0" err="1" smtClean="0"/>
              <a:t>diri</a:t>
            </a:r>
            <a:r>
              <a:rPr lang="en-US" sz="4800" dirty="0" smtClean="0"/>
              <a:t> </a:t>
            </a:r>
            <a:r>
              <a:rPr lang="en-US" sz="4800" dirty="0" err="1" smtClean="0"/>
              <a:t>tingkat</a:t>
            </a:r>
            <a:r>
              <a:rPr lang="en-US" sz="4800" dirty="0" smtClean="0"/>
              <a:t> </a:t>
            </a:r>
            <a:r>
              <a:rPr lang="en-US" sz="4800" dirty="0" err="1" smtClean="0"/>
              <a:t>jasmani</a:t>
            </a:r>
            <a:endParaRPr lang="en-US" sz="4800" dirty="0" smtClean="0"/>
          </a:p>
          <a:p>
            <a:pPr marL="914400" lvl="1" indent="-341313" algn="just">
              <a:buFont typeface="+mj-lt"/>
              <a:buAutoNum type="arabicPeriod"/>
            </a:pPr>
            <a:r>
              <a:rPr lang="en-US" sz="4200" dirty="0" smtClean="0"/>
              <a:t>Ahimsa = </a:t>
            </a:r>
            <a:r>
              <a:rPr lang="en-US" sz="4200" dirty="0" err="1" smtClean="0"/>
              <a:t>tidak</a:t>
            </a:r>
            <a:r>
              <a:rPr lang="en-US" sz="4200" dirty="0" smtClean="0"/>
              <a:t> </a:t>
            </a:r>
            <a:r>
              <a:rPr lang="en-US" sz="4200" dirty="0" err="1" smtClean="0"/>
              <a:t>membunuh</a:t>
            </a:r>
            <a:endParaRPr lang="en-US" sz="4200" dirty="0" smtClean="0"/>
          </a:p>
          <a:p>
            <a:pPr marL="914400" lvl="1" indent="-341313" algn="just">
              <a:buFont typeface="+mj-lt"/>
              <a:buAutoNum type="arabicPeriod"/>
            </a:pPr>
            <a:r>
              <a:rPr lang="en-US" sz="4200" dirty="0" err="1" smtClean="0"/>
              <a:t>Satya</a:t>
            </a:r>
            <a:r>
              <a:rPr lang="en-US" sz="4200" dirty="0" smtClean="0"/>
              <a:t> = </a:t>
            </a:r>
            <a:r>
              <a:rPr lang="en-US" sz="4200" dirty="0" err="1" smtClean="0"/>
              <a:t>tidak</a:t>
            </a:r>
            <a:r>
              <a:rPr lang="en-US" sz="4200" dirty="0" smtClean="0"/>
              <a:t> </a:t>
            </a:r>
            <a:r>
              <a:rPr lang="en-US" sz="4200" dirty="0" err="1" smtClean="0"/>
              <a:t>berbohong</a:t>
            </a:r>
            <a:endParaRPr lang="en-US" sz="4200" dirty="0" smtClean="0"/>
          </a:p>
          <a:p>
            <a:pPr marL="914400" lvl="1" indent="-341313" algn="just">
              <a:buFont typeface="+mj-lt"/>
              <a:buAutoNum type="arabicPeriod"/>
            </a:pPr>
            <a:r>
              <a:rPr lang="en-US" sz="4200" dirty="0" err="1" smtClean="0"/>
              <a:t>Asteya</a:t>
            </a:r>
            <a:r>
              <a:rPr lang="en-US" sz="4200" dirty="0" smtClean="0"/>
              <a:t> = </a:t>
            </a:r>
            <a:r>
              <a:rPr lang="en-US" sz="4200" dirty="0" err="1" smtClean="0"/>
              <a:t>tidak</a:t>
            </a:r>
            <a:r>
              <a:rPr lang="en-US" sz="4200" dirty="0" smtClean="0"/>
              <a:t> </a:t>
            </a:r>
            <a:r>
              <a:rPr lang="en-US" sz="4200" dirty="0" err="1" smtClean="0"/>
              <a:t>mencuri</a:t>
            </a:r>
            <a:endParaRPr lang="en-US" sz="4200" dirty="0" smtClean="0"/>
          </a:p>
          <a:p>
            <a:pPr marL="914400" lvl="1" indent="-341313" algn="just">
              <a:buFont typeface="+mj-lt"/>
              <a:buAutoNum type="arabicPeriod"/>
            </a:pPr>
            <a:r>
              <a:rPr lang="en-US" sz="4200" dirty="0" err="1" smtClean="0"/>
              <a:t>Brahmacari</a:t>
            </a:r>
            <a:r>
              <a:rPr lang="en-US" sz="4200" dirty="0" smtClean="0"/>
              <a:t> = </a:t>
            </a:r>
            <a:r>
              <a:rPr lang="en-US" sz="4200" dirty="0" err="1" smtClean="0"/>
              <a:t>tidak</a:t>
            </a:r>
            <a:r>
              <a:rPr lang="en-US" sz="4200" dirty="0" smtClean="0"/>
              <a:t> </a:t>
            </a:r>
            <a:r>
              <a:rPr lang="en-US" sz="4200" dirty="0" err="1" smtClean="0"/>
              <a:t>berhubungan</a:t>
            </a:r>
            <a:r>
              <a:rPr lang="en-US" sz="4200" dirty="0" smtClean="0"/>
              <a:t> </a:t>
            </a:r>
            <a:r>
              <a:rPr lang="en-US" sz="4200" dirty="0" err="1" smtClean="0"/>
              <a:t>seksual</a:t>
            </a:r>
            <a:endParaRPr lang="en-US" sz="4200" dirty="0" smtClean="0"/>
          </a:p>
          <a:p>
            <a:pPr marL="914400" lvl="1" indent="-341313" algn="just">
              <a:buFont typeface="+mj-lt"/>
              <a:buAutoNum type="arabicPeriod"/>
            </a:pPr>
            <a:r>
              <a:rPr lang="en-US" sz="4200" dirty="0" err="1" smtClean="0"/>
              <a:t>Aparigraha</a:t>
            </a:r>
            <a:r>
              <a:rPr lang="en-US" sz="4200" dirty="0" smtClean="0"/>
              <a:t> = </a:t>
            </a:r>
            <a:r>
              <a:rPr lang="en-US" sz="4200" dirty="0" err="1" smtClean="0"/>
              <a:t>tdk</a:t>
            </a:r>
            <a:r>
              <a:rPr lang="en-US" sz="4200" dirty="0" smtClean="0"/>
              <a:t> </a:t>
            </a:r>
            <a:r>
              <a:rPr lang="en-US" sz="4200" dirty="0" err="1" smtClean="0"/>
              <a:t>menerima</a:t>
            </a:r>
            <a:r>
              <a:rPr lang="en-US" sz="4200" dirty="0" smtClean="0"/>
              <a:t> </a:t>
            </a:r>
            <a:r>
              <a:rPr lang="en-US" sz="4200" dirty="0" err="1" smtClean="0"/>
              <a:t>pemberian</a:t>
            </a:r>
            <a:r>
              <a:rPr lang="en-US" sz="4200" dirty="0" smtClean="0"/>
              <a:t> </a:t>
            </a:r>
            <a:r>
              <a:rPr lang="en-US" sz="4200" dirty="0" err="1" smtClean="0"/>
              <a:t>dr</a:t>
            </a:r>
            <a:r>
              <a:rPr lang="en-US" sz="4200" dirty="0" smtClean="0"/>
              <a:t> </a:t>
            </a:r>
            <a:r>
              <a:rPr lang="en-US" sz="4200" dirty="0" err="1" smtClean="0"/>
              <a:t>orang</a:t>
            </a:r>
            <a:r>
              <a:rPr lang="en-US" sz="4200" dirty="0" smtClean="0"/>
              <a:t> lain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UPAYA-UPAYA PENCAPAIAN MOKSA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46237"/>
            <a:ext cx="8382000" cy="452628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sz="4000" b="1" dirty="0" smtClean="0"/>
              <a:t>4. RAJA MARGA YOGA</a:t>
            </a:r>
          </a:p>
          <a:p>
            <a:pPr marL="573088" indent="-241300" algn="just">
              <a:buFont typeface="Wingdings" pitchFamily="2" charset="2"/>
              <a:buChar char="Ø"/>
            </a:pPr>
            <a:r>
              <a:rPr lang="en-US" sz="4800" dirty="0" err="1" smtClean="0"/>
              <a:t>Nyama</a:t>
            </a:r>
            <a:r>
              <a:rPr lang="en-US" sz="4800" dirty="0" smtClean="0"/>
              <a:t> = </a:t>
            </a:r>
            <a:r>
              <a:rPr lang="en-US" sz="4800" dirty="0" err="1" smtClean="0"/>
              <a:t>pengendalian</a:t>
            </a:r>
            <a:r>
              <a:rPr lang="en-US" sz="4800" dirty="0" smtClean="0"/>
              <a:t> </a:t>
            </a:r>
            <a:r>
              <a:rPr lang="en-US" sz="4800" dirty="0" err="1" smtClean="0"/>
              <a:t>diri</a:t>
            </a:r>
            <a:r>
              <a:rPr lang="en-US" sz="4800" dirty="0" smtClean="0"/>
              <a:t> </a:t>
            </a:r>
            <a:r>
              <a:rPr lang="en-US" sz="4800" dirty="0" err="1" smtClean="0"/>
              <a:t>dlm</a:t>
            </a:r>
            <a:r>
              <a:rPr lang="en-US" sz="4800" dirty="0" smtClean="0"/>
              <a:t> </a:t>
            </a:r>
            <a:r>
              <a:rPr lang="en-US" sz="4800" dirty="0" err="1" smtClean="0"/>
              <a:t>bentuk</a:t>
            </a:r>
            <a:r>
              <a:rPr lang="en-US" sz="4800" dirty="0" smtClean="0"/>
              <a:t> </a:t>
            </a:r>
            <a:r>
              <a:rPr lang="en-US" sz="4800" dirty="0" err="1" smtClean="0"/>
              <a:t>rohani</a:t>
            </a:r>
            <a:endParaRPr lang="en-US" sz="4800" dirty="0" smtClean="0"/>
          </a:p>
          <a:p>
            <a:pPr marL="1092200" lvl="1" indent="-412750" algn="just">
              <a:buFont typeface="+mj-lt"/>
              <a:buAutoNum type="arabicPeriod"/>
            </a:pPr>
            <a:r>
              <a:rPr lang="en-US" sz="3600" dirty="0" err="1" smtClean="0"/>
              <a:t>Sauca</a:t>
            </a:r>
            <a:r>
              <a:rPr lang="en-US" sz="3600" dirty="0" smtClean="0"/>
              <a:t> = </a:t>
            </a:r>
            <a:r>
              <a:rPr lang="en-US" sz="3600" dirty="0" err="1" smtClean="0"/>
              <a:t>tetap</a:t>
            </a:r>
            <a:r>
              <a:rPr lang="en-US" sz="3600" dirty="0" smtClean="0"/>
              <a:t> </a:t>
            </a:r>
            <a:r>
              <a:rPr lang="en-US" sz="3600" dirty="0" err="1" smtClean="0"/>
              <a:t>suci</a:t>
            </a:r>
            <a:r>
              <a:rPr lang="en-US" sz="3600" dirty="0" smtClean="0"/>
              <a:t> </a:t>
            </a:r>
            <a:r>
              <a:rPr lang="en-US" sz="3600" dirty="0" err="1" smtClean="0"/>
              <a:t>lahir</a:t>
            </a:r>
            <a:r>
              <a:rPr lang="en-US" sz="3600" dirty="0" smtClean="0"/>
              <a:t> </a:t>
            </a:r>
            <a:r>
              <a:rPr lang="en-US" sz="3600" dirty="0" err="1" smtClean="0"/>
              <a:t>batin</a:t>
            </a:r>
            <a:endParaRPr lang="en-US" sz="3600" dirty="0" smtClean="0"/>
          </a:p>
          <a:p>
            <a:pPr marL="1092200" lvl="1" indent="-412750" algn="just">
              <a:buFont typeface="+mj-lt"/>
              <a:buAutoNum type="arabicPeriod"/>
            </a:pPr>
            <a:r>
              <a:rPr lang="en-US" sz="3600" dirty="0" err="1" smtClean="0"/>
              <a:t>Santosa</a:t>
            </a:r>
            <a:r>
              <a:rPr lang="en-US" sz="3600" dirty="0" smtClean="0"/>
              <a:t> = </a:t>
            </a:r>
            <a:r>
              <a:rPr lang="en-US" sz="3600" dirty="0" err="1" smtClean="0"/>
              <a:t>selalu</a:t>
            </a:r>
            <a:r>
              <a:rPr lang="en-US" sz="3600" dirty="0" smtClean="0"/>
              <a:t> </a:t>
            </a:r>
            <a:r>
              <a:rPr lang="en-US" sz="3600" dirty="0" err="1" smtClean="0"/>
              <a:t>puas</a:t>
            </a:r>
            <a:r>
              <a:rPr lang="en-US" sz="3600" smtClean="0"/>
              <a:t> </a:t>
            </a:r>
            <a:endParaRPr lang="en-US" sz="3600" dirty="0" smtClean="0"/>
          </a:p>
          <a:p>
            <a:pPr marL="1092200" lvl="1" indent="-412750" algn="just">
              <a:buFont typeface="+mj-lt"/>
              <a:buAutoNum type="arabicPeriod"/>
            </a:pPr>
            <a:r>
              <a:rPr lang="en-US" sz="3600" dirty="0" err="1" smtClean="0"/>
              <a:t>Tapa</a:t>
            </a:r>
            <a:r>
              <a:rPr lang="en-US" sz="3600" dirty="0" smtClean="0"/>
              <a:t> = </a:t>
            </a:r>
            <a:r>
              <a:rPr lang="en-US" sz="3600" dirty="0" err="1" smtClean="0"/>
              <a:t>pengekangan</a:t>
            </a:r>
            <a:r>
              <a:rPr lang="en-US" sz="3600" dirty="0" smtClean="0"/>
              <a:t> </a:t>
            </a:r>
            <a:r>
              <a:rPr lang="en-US" sz="3600" dirty="0" err="1" smtClean="0"/>
              <a:t>diri</a:t>
            </a:r>
            <a:endParaRPr lang="en-US" sz="3600" dirty="0" smtClean="0"/>
          </a:p>
          <a:p>
            <a:pPr marL="1092200" lvl="1" indent="-412750" algn="just">
              <a:buFont typeface="+mj-lt"/>
              <a:buAutoNum type="arabicPeriod"/>
            </a:pPr>
            <a:r>
              <a:rPr lang="en-US" sz="3600" dirty="0" err="1" smtClean="0"/>
              <a:t>Swadhyaya</a:t>
            </a:r>
            <a:r>
              <a:rPr lang="en-US" sz="3600" dirty="0" smtClean="0"/>
              <a:t> = </a:t>
            </a:r>
            <a:r>
              <a:rPr lang="en-US" sz="3600" dirty="0" err="1" smtClean="0"/>
              <a:t>mempelajari</a:t>
            </a:r>
            <a:r>
              <a:rPr lang="en-US" sz="3600" dirty="0" smtClean="0"/>
              <a:t> kitab-2 </a:t>
            </a:r>
            <a:r>
              <a:rPr lang="en-US" sz="3600" dirty="0" err="1" smtClean="0"/>
              <a:t>keagamaan</a:t>
            </a:r>
            <a:endParaRPr lang="en-US" sz="3600" dirty="0" smtClean="0"/>
          </a:p>
          <a:p>
            <a:pPr marL="1092200" lvl="1" indent="-412750" algn="just">
              <a:buFont typeface="+mj-lt"/>
              <a:buAutoNum type="arabicPeriod"/>
            </a:pPr>
            <a:r>
              <a:rPr lang="en-US" sz="3600" dirty="0" err="1" smtClean="0"/>
              <a:t>Iswara</a:t>
            </a:r>
            <a:r>
              <a:rPr lang="en-US" sz="3600" dirty="0" smtClean="0"/>
              <a:t> </a:t>
            </a:r>
            <a:r>
              <a:rPr lang="en-US" sz="3600" dirty="0" err="1" smtClean="0"/>
              <a:t>pranidhana</a:t>
            </a:r>
            <a:r>
              <a:rPr lang="en-US" sz="3600" dirty="0" smtClean="0"/>
              <a:t> = </a:t>
            </a:r>
            <a:r>
              <a:rPr lang="en-US" sz="3600" dirty="0" err="1" smtClean="0"/>
              <a:t>selalu</a:t>
            </a:r>
            <a:r>
              <a:rPr lang="en-US" sz="3600" dirty="0" smtClean="0"/>
              <a:t> </a:t>
            </a:r>
            <a:r>
              <a:rPr lang="en-US" sz="3600" dirty="0" err="1" smtClean="0"/>
              <a:t>bhakti</a:t>
            </a:r>
            <a:r>
              <a:rPr lang="en-US" sz="3600" dirty="0" smtClean="0"/>
              <a:t> </a:t>
            </a:r>
            <a:r>
              <a:rPr lang="en-US" sz="3600" dirty="0" err="1" smtClean="0"/>
              <a:t>kpd</a:t>
            </a:r>
            <a:r>
              <a:rPr lang="en-US" sz="3600" dirty="0" smtClean="0"/>
              <a:t> </a:t>
            </a:r>
            <a:r>
              <a:rPr lang="en-US" sz="3600" dirty="0" err="1" smtClean="0"/>
              <a:t>tuhan</a:t>
            </a:r>
            <a:endParaRPr lang="en-US" sz="36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UPAYA-UPAYA PENCAPAIAN MOKSA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46237"/>
            <a:ext cx="8382000" cy="452628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US" sz="4000" b="1" dirty="0" smtClean="0"/>
              <a:t>4. RAJA MARGA YOGA</a:t>
            </a:r>
          </a:p>
          <a:p>
            <a:pPr marL="573088" indent="-241300" algn="just">
              <a:buFont typeface="Wingdings" pitchFamily="2" charset="2"/>
              <a:buChar char="Ø"/>
            </a:pPr>
            <a:r>
              <a:rPr lang="en-US" sz="4800" dirty="0" smtClean="0"/>
              <a:t>Asana = </a:t>
            </a:r>
            <a:r>
              <a:rPr lang="en-US" sz="4800" dirty="0" err="1" smtClean="0"/>
              <a:t>sikap</a:t>
            </a:r>
            <a:r>
              <a:rPr lang="en-US" sz="4800" dirty="0" smtClean="0"/>
              <a:t> </a:t>
            </a:r>
            <a:r>
              <a:rPr lang="en-US" sz="4800" dirty="0" err="1" smtClean="0"/>
              <a:t>duduk</a:t>
            </a:r>
            <a:r>
              <a:rPr lang="en-US" sz="4800" dirty="0" smtClean="0"/>
              <a:t> </a:t>
            </a:r>
            <a:r>
              <a:rPr lang="en-US" sz="4800" dirty="0" err="1" smtClean="0"/>
              <a:t>yg</a:t>
            </a:r>
            <a:r>
              <a:rPr lang="en-US" sz="4800" dirty="0" smtClean="0"/>
              <a:t> </a:t>
            </a:r>
            <a:r>
              <a:rPr lang="en-US" sz="4800" dirty="0" err="1" smtClean="0"/>
              <a:t>menyenangkan</a:t>
            </a:r>
            <a:r>
              <a:rPr lang="en-US" sz="4800" dirty="0" smtClean="0"/>
              <a:t>, </a:t>
            </a:r>
            <a:r>
              <a:rPr lang="en-US" sz="4800" dirty="0" err="1" smtClean="0"/>
              <a:t>teratur</a:t>
            </a:r>
            <a:r>
              <a:rPr lang="en-US" sz="4800" dirty="0" smtClean="0"/>
              <a:t> &amp; </a:t>
            </a:r>
            <a:r>
              <a:rPr lang="en-US" sz="4800" dirty="0" err="1" smtClean="0"/>
              <a:t>disiplin</a:t>
            </a:r>
            <a:r>
              <a:rPr lang="en-US" sz="4800" dirty="0" smtClean="0"/>
              <a:t>. (</a:t>
            </a:r>
            <a:r>
              <a:rPr lang="en-US" sz="4800" dirty="0" err="1" smtClean="0"/>
              <a:t>padmasan</a:t>
            </a:r>
            <a:r>
              <a:rPr lang="en-US" sz="4800" dirty="0" smtClean="0"/>
              <a:t>, </a:t>
            </a:r>
            <a:r>
              <a:rPr lang="en-US" sz="4800" dirty="0" err="1" smtClean="0"/>
              <a:t>bajrasana</a:t>
            </a:r>
            <a:r>
              <a:rPr lang="en-US" sz="4800" dirty="0" smtClean="0"/>
              <a:t>, </a:t>
            </a:r>
            <a:r>
              <a:rPr lang="en-US" sz="4800" dirty="0" err="1" smtClean="0"/>
              <a:t>siddhasana</a:t>
            </a:r>
            <a:r>
              <a:rPr lang="en-US" sz="4800" dirty="0" smtClean="0"/>
              <a:t>, </a:t>
            </a:r>
            <a:r>
              <a:rPr lang="en-US" sz="4800" dirty="0" err="1" smtClean="0"/>
              <a:t>swastikasana</a:t>
            </a:r>
            <a:r>
              <a:rPr lang="en-US" sz="4800" dirty="0" smtClean="0"/>
              <a:t>/ </a:t>
            </a:r>
            <a:r>
              <a:rPr lang="en-US" sz="4800" dirty="0" err="1" smtClean="0"/>
              <a:t>sukhasana</a:t>
            </a:r>
            <a:r>
              <a:rPr lang="en-US" sz="4800" dirty="0" smtClean="0"/>
              <a:t>)</a:t>
            </a:r>
          </a:p>
          <a:p>
            <a:pPr marL="573088" indent="-241300" algn="just">
              <a:buFont typeface="Wingdings" pitchFamily="2" charset="2"/>
              <a:buChar char="Ø"/>
            </a:pPr>
            <a:r>
              <a:rPr lang="en-US" sz="4800" dirty="0" err="1" smtClean="0"/>
              <a:t>Pranayama</a:t>
            </a:r>
            <a:r>
              <a:rPr lang="en-US" sz="4800" dirty="0" smtClean="0"/>
              <a:t> </a:t>
            </a:r>
          </a:p>
          <a:p>
            <a:pPr marL="921068" lvl="1" indent="-241300" algn="just">
              <a:buFont typeface="Courier New" pitchFamily="49" charset="0"/>
              <a:buChar char="o"/>
            </a:pPr>
            <a:r>
              <a:rPr lang="en-US" sz="3000" dirty="0" err="1" smtClean="0"/>
              <a:t>Prana</a:t>
            </a:r>
            <a:r>
              <a:rPr lang="en-US" sz="3000" dirty="0" smtClean="0"/>
              <a:t>= </a:t>
            </a:r>
            <a:r>
              <a:rPr lang="en-US" sz="3000" dirty="0" err="1" smtClean="0"/>
              <a:t>tenaga</a:t>
            </a:r>
            <a:r>
              <a:rPr lang="en-US" sz="3000" dirty="0" smtClean="0"/>
              <a:t> </a:t>
            </a:r>
            <a:r>
              <a:rPr lang="en-US" sz="3000" dirty="0" err="1" smtClean="0"/>
              <a:t>hidup</a:t>
            </a:r>
            <a:r>
              <a:rPr lang="en-US" sz="3000" dirty="0" smtClean="0"/>
              <a:t> </a:t>
            </a:r>
            <a:r>
              <a:rPr lang="en-US" sz="3000" dirty="0" err="1" smtClean="0"/>
              <a:t>yg</a:t>
            </a:r>
            <a:r>
              <a:rPr lang="en-US" sz="3000" dirty="0" smtClean="0"/>
              <a:t> </a:t>
            </a:r>
            <a:r>
              <a:rPr lang="en-US" sz="3000" dirty="0" err="1" smtClean="0"/>
              <a:t>digunakan</a:t>
            </a:r>
            <a:r>
              <a:rPr lang="en-US" sz="3000" dirty="0" smtClean="0"/>
              <a:t> </a:t>
            </a:r>
            <a:r>
              <a:rPr lang="en-US" sz="3000" dirty="0" err="1" smtClean="0"/>
              <a:t>utk</a:t>
            </a:r>
            <a:r>
              <a:rPr lang="en-US" sz="3000" dirty="0" smtClean="0"/>
              <a:t> hub. </a:t>
            </a:r>
            <a:r>
              <a:rPr lang="en-US" sz="3000" dirty="0" err="1" smtClean="0"/>
              <a:t>Antara</a:t>
            </a:r>
            <a:r>
              <a:rPr lang="en-US" sz="3000" dirty="0" smtClean="0"/>
              <a:t> atman dg </a:t>
            </a:r>
            <a:r>
              <a:rPr lang="en-US" sz="3000" dirty="0" err="1" smtClean="0"/>
              <a:t>badan</a:t>
            </a:r>
            <a:r>
              <a:rPr lang="en-US" sz="3000" dirty="0" smtClean="0"/>
              <a:t> </a:t>
            </a:r>
            <a:r>
              <a:rPr lang="en-US" sz="3000" dirty="0" err="1" smtClean="0"/>
              <a:t>kasar</a:t>
            </a:r>
            <a:endParaRPr lang="en-US" sz="3000" dirty="0" smtClean="0"/>
          </a:p>
          <a:p>
            <a:pPr marL="921068" lvl="1" indent="-241300" algn="just">
              <a:buFont typeface="Courier New" pitchFamily="49" charset="0"/>
              <a:buChar char="o"/>
            </a:pPr>
            <a:r>
              <a:rPr lang="en-US" sz="3000" dirty="0" err="1" smtClean="0"/>
              <a:t>Pranayama</a:t>
            </a:r>
            <a:r>
              <a:rPr lang="en-US" sz="3000" dirty="0" smtClean="0"/>
              <a:t>= </a:t>
            </a:r>
            <a:r>
              <a:rPr lang="en-US" sz="3000" dirty="0" err="1" smtClean="0"/>
              <a:t>pengaturan</a:t>
            </a:r>
            <a:r>
              <a:rPr lang="en-US" sz="3000" dirty="0" smtClean="0"/>
              <a:t> </a:t>
            </a:r>
            <a:r>
              <a:rPr lang="en-US" sz="3000" dirty="0" err="1" smtClean="0"/>
              <a:t>pernapasan</a:t>
            </a:r>
            <a:endParaRPr lang="en-US" sz="3000" dirty="0" smtClean="0"/>
          </a:p>
          <a:p>
            <a:pPr marL="921068" lvl="1" indent="-241300" algn="just">
              <a:buFont typeface="Courier New" pitchFamily="49" charset="0"/>
              <a:buChar char="o"/>
            </a:pPr>
            <a:r>
              <a:rPr lang="en-US" sz="3000" dirty="0" err="1" smtClean="0"/>
              <a:t>Menarik</a:t>
            </a:r>
            <a:r>
              <a:rPr lang="en-US" sz="3000" dirty="0" smtClean="0"/>
              <a:t> (</a:t>
            </a:r>
            <a:r>
              <a:rPr lang="en-US" sz="3000" dirty="0" err="1" smtClean="0"/>
              <a:t>puraka</a:t>
            </a:r>
            <a:r>
              <a:rPr lang="en-US" sz="3000" dirty="0" smtClean="0"/>
              <a:t>), </a:t>
            </a:r>
            <a:r>
              <a:rPr lang="en-US" sz="3000" dirty="0" err="1" smtClean="0"/>
              <a:t>menahan</a:t>
            </a:r>
            <a:r>
              <a:rPr lang="en-US" sz="3000" dirty="0" smtClean="0"/>
              <a:t> (</a:t>
            </a:r>
            <a:r>
              <a:rPr lang="en-US" sz="3000" dirty="0" err="1" smtClean="0"/>
              <a:t>kumbaka</a:t>
            </a:r>
            <a:r>
              <a:rPr lang="en-US" sz="3000" dirty="0" smtClean="0"/>
              <a:t>), </a:t>
            </a:r>
            <a:r>
              <a:rPr lang="en-US" sz="3000" dirty="0" err="1" smtClean="0"/>
              <a:t>mengeluarkan</a:t>
            </a:r>
            <a:r>
              <a:rPr lang="en-US" sz="3000" dirty="0" smtClean="0"/>
              <a:t> (</a:t>
            </a:r>
            <a:r>
              <a:rPr lang="en-US" sz="3000" dirty="0" err="1" smtClean="0"/>
              <a:t>recaka</a:t>
            </a:r>
            <a:r>
              <a:rPr lang="en-US" sz="3000" dirty="0" smtClean="0"/>
              <a:t>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UPAYA-UPAYA PENCAPAIAN MOKSA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46237"/>
            <a:ext cx="8382000" cy="452628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r>
              <a:rPr lang="en-US" sz="4000" b="1" dirty="0" smtClean="0"/>
              <a:t>4. RAJA MARGA YOGA</a:t>
            </a:r>
          </a:p>
          <a:p>
            <a:pPr marL="573088" indent="-241300" algn="just">
              <a:buFont typeface="Wingdings" pitchFamily="2" charset="2"/>
              <a:buChar char="Ø"/>
            </a:pPr>
            <a:r>
              <a:rPr lang="en-US" sz="4800" dirty="0" err="1" smtClean="0"/>
              <a:t>Pratyahara</a:t>
            </a:r>
            <a:r>
              <a:rPr lang="en-US" sz="4800" dirty="0" smtClean="0"/>
              <a:t> = </a:t>
            </a:r>
            <a:r>
              <a:rPr lang="en-US" sz="4800" dirty="0" err="1" smtClean="0"/>
              <a:t>menarik</a:t>
            </a:r>
            <a:r>
              <a:rPr lang="en-US" sz="4800" dirty="0" smtClean="0"/>
              <a:t> </a:t>
            </a:r>
            <a:r>
              <a:rPr lang="en-US" sz="4800" dirty="0" err="1" smtClean="0"/>
              <a:t>pikiran</a:t>
            </a:r>
            <a:r>
              <a:rPr lang="en-US" sz="4800" dirty="0" smtClean="0"/>
              <a:t> </a:t>
            </a:r>
            <a:r>
              <a:rPr lang="en-US" sz="4800" dirty="0" err="1" smtClean="0"/>
              <a:t>dr</a:t>
            </a:r>
            <a:r>
              <a:rPr lang="en-US" sz="4800" dirty="0" smtClean="0"/>
              <a:t> obyek-2 </a:t>
            </a:r>
            <a:r>
              <a:rPr lang="en-US" sz="4800" dirty="0" err="1" smtClean="0"/>
              <a:t>yg</a:t>
            </a:r>
            <a:r>
              <a:rPr lang="en-US" sz="4800" dirty="0" smtClean="0"/>
              <a:t> </a:t>
            </a:r>
            <a:r>
              <a:rPr lang="en-US" sz="4800" dirty="0" err="1" smtClean="0"/>
              <a:t>membuat</a:t>
            </a:r>
            <a:r>
              <a:rPr lang="en-US" sz="4800" dirty="0" smtClean="0"/>
              <a:t> </a:t>
            </a:r>
            <a:r>
              <a:rPr lang="en-US" sz="4800" dirty="0" err="1" smtClean="0"/>
              <a:t>gelisah</a:t>
            </a:r>
            <a:r>
              <a:rPr lang="en-US" sz="4800" dirty="0" smtClean="0"/>
              <a:t> </a:t>
            </a:r>
            <a:r>
              <a:rPr lang="en-US" sz="4800" dirty="0" err="1" smtClean="0"/>
              <a:t>dan</a:t>
            </a:r>
            <a:r>
              <a:rPr lang="en-US" sz="4800" dirty="0" smtClean="0"/>
              <a:t> </a:t>
            </a:r>
            <a:r>
              <a:rPr lang="en-US" sz="4800" dirty="0" err="1" smtClean="0"/>
              <a:t>memusatkan</a:t>
            </a:r>
            <a:r>
              <a:rPr lang="en-US" sz="4800" dirty="0" smtClean="0"/>
              <a:t> </a:t>
            </a:r>
            <a:r>
              <a:rPr lang="en-US" sz="4800" dirty="0" err="1" smtClean="0"/>
              <a:t>pada</a:t>
            </a:r>
            <a:r>
              <a:rPr lang="en-US" sz="4800" dirty="0" smtClean="0"/>
              <a:t> </a:t>
            </a:r>
            <a:r>
              <a:rPr lang="en-US" sz="4800" dirty="0" err="1" smtClean="0"/>
              <a:t>diri</a:t>
            </a:r>
            <a:r>
              <a:rPr lang="en-US" sz="4800" dirty="0" smtClean="0"/>
              <a:t> </a:t>
            </a:r>
            <a:r>
              <a:rPr lang="en-US" sz="4800" dirty="0" err="1" smtClean="0"/>
              <a:t>sendiri</a:t>
            </a:r>
            <a:endParaRPr lang="en-US" sz="4800" dirty="0" smtClean="0"/>
          </a:p>
          <a:p>
            <a:pPr marL="573088" indent="-241300" algn="just">
              <a:buFont typeface="Wingdings" pitchFamily="2" charset="2"/>
              <a:buChar char="Ø"/>
            </a:pPr>
            <a:r>
              <a:rPr lang="en-US" sz="4800" dirty="0" err="1" smtClean="0"/>
              <a:t>Dharana</a:t>
            </a:r>
            <a:r>
              <a:rPr lang="en-US" sz="4800" dirty="0" smtClean="0"/>
              <a:t> = </a:t>
            </a:r>
            <a:r>
              <a:rPr lang="en-US" sz="4800" dirty="0" err="1" smtClean="0"/>
              <a:t>menyatakan</a:t>
            </a:r>
            <a:r>
              <a:rPr lang="en-US" sz="4800" dirty="0" smtClean="0"/>
              <a:t> </a:t>
            </a:r>
            <a:r>
              <a:rPr lang="en-US" sz="4800" dirty="0" err="1" smtClean="0"/>
              <a:t>pikiran</a:t>
            </a:r>
            <a:r>
              <a:rPr lang="en-US" sz="4800" dirty="0" smtClean="0"/>
              <a:t> </a:t>
            </a:r>
            <a:r>
              <a:rPr lang="en-US" sz="4800" dirty="0" err="1" smtClean="0"/>
              <a:t>pada</a:t>
            </a:r>
            <a:r>
              <a:rPr lang="en-US" sz="4800" dirty="0" smtClean="0"/>
              <a:t> </a:t>
            </a:r>
            <a:r>
              <a:rPr lang="en-US" sz="4800" dirty="0" err="1" smtClean="0"/>
              <a:t>sasaran</a:t>
            </a:r>
            <a:r>
              <a:rPr lang="en-US" sz="4800" dirty="0" smtClean="0"/>
              <a:t> yang </a:t>
            </a:r>
            <a:r>
              <a:rPr lang="en-US" sz="4800" dirty="0" err="1" smtClean="0"/>
              <a:t>diinginkan</a:t>
            </a:r>
            <a:endParaRPr lang="en-US" sz="4800" dirty="0" smtClean="0"/>
          </a:p>
          <a:p>
            <a:pPr marL="573088" indent="-241300" algn="just">
              <a:buFont typeface="Wingdings" pitchFamily="2" charset="2"/>
              <a:buChar char="Ø"/>
            </a:pPr>
            <a:r>
              <a:rPr lang="en-US" sz="4800" dirty="0" err="1" smtClean="0"/>
              <a:t>Dhyana</a:t>
            </a:r>
            <a:r>
              <a:rPr lang="en-US" sz="4800" dirty="0" smtClean="0"/>
              <a:t> = </a:t>
            </a:r>
            <a:r>
              <a:rPr lang="en-US" sz="4800" dirty="0" err="1" smtClean="0"/>
              <a:t>aliran</a:t>
            </a:r>
            <a:r>
              <a:rPr lang="en-US" sz="4800" dirty="0" smtClean="0"/>
              <a:t> </a:t>
            </a:r>
            <a:r>
              <a:rPr lang="en-US" sz="4800" dirty="0" err="1" smtClean="0"/>
              <a:t>pemusatan</a:t>
            </a:r>
            <a:r>
              <a:rPr lang="en-US" sz="4800" dirty="0" smtClean="0"/>
              <a:t> </a:t>
            </a:r>
            <a:r>
              <a:rPr lang="en-US" sz="4800" dirty="0" err="1" smtClean="0"/>
              <a:t>pemikiran</a:t>
            </a:r>
            <a:r>
              <a:rPr lang="en-US" sz="4800" dirty="0" smtClean="0"/>
              <a:t> </a:t>
            </a:r>
            <a:r>
              <a:rPr lang="en-US" sz="4800" dirty="0" err="1" smtClean="0"/>
              <a:t>yg</a:t>
            </a:r>
            <a:r>
              <a:rPr lang="en-US" sz="4800" dirty="0" smtClean="0"/>
              <a:t> </a:t>
            </a:r>
            <a:r>
              <a:rPr lang="en-US" sz="4800" dirty="0" err="1" smtClean="0"/>
              <a:t>tenang</a:t>
            </a:r>
            <a:r>
              <a:rPr lang="en-US" sz="4800" dirty="0" smtClean="0"/>
              <a:t> </a:t>
            </a:r>
            <a:r>
              <a:rPr lang="en-US" sz="4800" dirty="0" err="1" smtClean="0"/>
              <a:t>tdk</a:t>
            </a:r>
            <a:r>
              <a:rPr lang="en-US" sz="4800" dirty="0" smtClean="0"/>
              <a:t> </a:t>
            </a:r>
            <a:r>
              <a:rPr lang="en-US" sz="4800" dirty="0" err="1" smtClean="0"/>
              <a:t>tergoyahkan</a:t>
            </a:r>
            <a:r>
              <a:rPr lang="en-US" sz="4800" dirty="0" smtClean="0"/>
              <a:t> </a:t>
            </a:r>
            <a:r>
              <a:rPr lang="en-US" sz="4800" dirty="0" err="1" smtClean="0"/>
              <a:t>kpd</a:t>
            </a:r>
            <a:r>
              <a:rPr lang="en-US" sz="4800" dirty="0" smtClean="0"/>
              <a:t> </a:t>
            </a:r>
            <a:r>
              <a:rPr lang="en-US" sz="4800" dirty="0" err="1" smtClean="0"/>
              <a:t>suatu</a:t>
            </a:r>
            <a:r>
              <a:rPr lang="en-US" sz="4800" dirty="0" smtClean="0"/>
              <a:t> </a:t>
            </a:r>
            <a:r>
              <a:rPr lang="en-US" sz="4800" dirty="0" err="1" smtClean="0"/>
              <a:t>objek</a:t>
            </a:r>
            <a:r>
              <a:rPr lang="en-US" sz="4800" dirty="0" smtClean="0"/>
              <a:t>. </a:t>
            </a:r>
            <a:r>
              <a:rPr lang="en-US" sz="4800" dirty="0" err="1" smtClean="0"/>
              <a:t>Dilakukan</a:t>
            </a:r>
            <a:r>
              <a:rPr lang="en-US" sz="4800" dirty="0" smtClean="0"/>
              <a:t> </a:t>
            </a:r>
            <a:r>
              <a:rPr lang="en-US" sz="4800" dirty="0" err="1" smtClean="0"/>
              <a:t>thdp</a:t>
            </a:r>
            <a:r>
              <a:rPr lang="en-US" sz="4800" dirty="0" smtClean="0"/>
              <a:t> </a:t>
            </a:r>
            <a:r>
              <a:rPr lang="en-US" sz="4800" dirty="0" err="1" smtClean="0"/>
              <a:t>ista</a:t>
            </a:r>
            <a:r>
              <a:rPr lang="en-US" sz="4800" dirty="0" smtClean="0"/>
              <a:t> </a:t>
            </a:r>
            <a:r>
              <a:rPr lang="en-US" sz="4800" dirty="0" err="1" smtClean="0"/>
              <a:t>dewata</a:t>
            </a:r>
            <a:endParaRPr lang="en-US" sz="4800" dirty="0" smtClean="0"/>
          </a:p>
          <a:p>
            <a:pPr marL="573088" indent="-241300" algn="just">
              <a:buFont typeface="Wingdings" pitchFamily="2" charset="2"/>
              <a:buChar char="Ø"/>
            </a:pPr>
            <a:r>
              <a:rPr lang="en-US" sz="4800" dirty="0" smtClean="0"/>
              <a:t>Samadhi = </a:t>
            </a:r>
            <a:r>
              <a:rPr lang="en-US" sz="4800" dirty="0" err="1" smtClean="0"/>
              <a:t>penyatuan</a:t>
            </a:r>
            <a:r>
              <a:rPr lang="en-US" sz="4800" dirty="0" smtClean="0"/>
              <a:t> atman dg </a:t>
            </a:r>
            <a:r>
              <a:rPr lang="en-US" sz="4800" dirty="0" err="1" smtClean="0"/>
              <a:t>brahman</a:t>
            </a:r>
            <a:endParaRPr lang="en-US" sz="30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JENIS-JENIS ASANA</a:t>
            </a:r>
            <a:endParaRPr lang="en-US" dirty="0"/>
          </a:p>
        </p:txBody>
      </p:sp>
      <p:pic>
        <p:nvPicPr>
          <p:cNvPr id="5" name="Content Placeholder 4" descr="Vajrasan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133600"/>
            <a:ext cx="8001000" cy="4267200"/>
          </a:xfrm>
        </p:spPr>
      </p:pic>
      <p:sp>
        <p:nvSpPr>
          <p:cNvPr id="6" name="TextBox 5"/>
          <p:cNvSpPr txBox="1"/>
          <p:nvPr/>
        </p:nvSpPr>
        <p:spPr>
          <a:xfrm>
            <a:off x="457200" y="14478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1. VAJRA / BAJRA ASANA</a:t>
            </a:r>
            <a:endParaRPr lang="en-US" sz="2800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JENIS-JENIS ASANA</a:t>
            </a:r>
            <a:endParaRPr lang="en-US" dirty="0"/>
          </a:p>
        </p:txBody>
      </p:sp>
      <p:pic>
        <p:nvPicPr>
          <p:cNvPr id="5" name="Content Placeholder 4" descr="Vajrasan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981200"/>
            <a:ext cx="716280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57200" y="14478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</a:t>
            </a:r>
            <a:r>
              <a:rPr lang="en-US" sz="2800" dirty="0" smtClean="0"/>
              <a:t>. SIDDHASANA</a:t>
            </a:r>
            <a:endParaRPr lang="en-US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JENIS-JENIS ASANA</a:t>
            </a:r>
            <a:endParaRPr lang="en-US" dirty="0"/>
          </a:p>
        </p:txBody>
      </p:sp>
      <p:pic>
        <p:nvPicPr>
          <p:cNvPr id="5" name="Content Placeholder 4" descr="Vajrasana.jpg"/>
          <p:cNvPicPr>
            <a:picLocks noGrp="1" noChangeAspect="1"/>
          </p:cNvPicPr>
          <p:nvPr>
            <p:ph idx="1"/>
          </p:nvPr>
        </p:nvPicPr>
        <p:blipFill>
          <a:blip r:embed="rId2"/>
          <a:srcRect r="47872"/>
          <a:stretch>
            <a:fillRect/>
          </a:stretch>
        </p:blipFill>
        <p:spPr>
          <a:xfrm>
            <a:off x="914400" y="2133600"/>
            <a:ext cx="7391400" cy="41101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57200" y="14478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3. PADMASANA</a:t>
            </a:r>
            <a:endParaRPr lang="en-US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JENIS-JENIS ASANA</a:t>
            </a:r>
            <a:endParaRPr lang="en-US" dirty="0"/>
          </a:p>
        </p:txBody>
      </p:sp>
      <p:pic>
        <p:nvPicPr>
          <p:cNvPr id="5" name="Content Placeholder 4" descr="Vajrasan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981200"/>
            <a:ext cx="7543800" cy="4419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57200" y="14478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</a:t>
            </a:r>
            <a:r>
              <a:rPr lang="en-US" sz="2800" dirty="0" smtClean="0"/>
              <a:t>. SWASTIKA/SUKHASANA</a:t>
            </a:r>
            <a:endParaRPr lang="en-US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 MOKSA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kebahagian</a:t>
            </a:r>
            <a:r>
              <a:rPr lang="en-US" dirty="0" smtClean="0"/>
              <a:t> </a:t>
            </a:r>
            <a:r>
              <a:rPr lang="en-US" dirty="0" err="1" smtClean="0"/>
              <a:t>rohani</a:t>
            </a:r>
            <a:r>
              <a:rPr lang="en-US" dirty="0" smtClean="0"/>
              <a:t> </a:t>
            </a:r>
            <a:r>
              <a:rPr lang="en-US" dirty="0" err="1" smtClean="0"/>
              <a:t>brpa</a:t>
            </a:r>
            <a:r>
              <a:rPr lang="en-US" dirty="0" smtClean="0"/>
              <a:t> </a:t>
            </a:r>
            <a:r>
              <a:rPr lang="en-US" dirty="0" err="1" smtClean="0"/>
              <a:t>Moksa</a:t>
            </a:r>
            <a:endParaRPr lang="en-US" dirty="0"/>
          </a:p>
          <a:p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hanyut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kenikmatan</a:t>
            </a:r>
            <a:r>
              <a:rPr lang="en-US" dirty="0" smtClean="0"/>
              <a:t> </a:t>
            </a:r>
            <a:r>
              <a:rPr lang="en-US" dirty="0" err="1" smtClean="0"/>
              <a:t>duniawi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duka</a:t>
            </a:r>
            <a:endParaRPr lang="en-US" dirty="0" smtClean="0"/>
          </a:p>
          <a:p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disadari</a:t>
            </a:r>
            <a:r>
              <a:rPr lang="en-US" dirty="0" smtClean="0"/>
              <a:t> </a:t>
            </a:r>
            <a:r>
              <a:rPr lang="en-US" dirty="0" err="1" smtClean="0"/>
              <a:t>bhw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=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Moksa</a:t>
            </a:r>
            <a:endParaRPr lang="en-US" dirty="0" smtClean="0"/>
          </a:p>
          <a:p>
            <a:r>
              <a:rPr lang="en-US" i="1" dirty="0" err="1" smtClean="0"/>
              <a:t>Moksanam</a:t>
            </a:r>
            <a:r>
              <a:rPr lang="en-US" i="1" dirty="0" smtClean="0"/>
              <a:t> </a:t>
            </a:r>
            <a:r>
              <a:rPr lang="en-US" i="1" dirty="0" err="1" smtClean="0"/>
              <a:t>sarira</a:t>
            </a:r>
            <a:r>
              <a:rPr lang="en-US" i="1" dirty="0" smtClean="0"/>
              <a:t> </a:t>
            </a:r>
            <a:r>
              <a:rPr lang="en-US" i="1" dirty="0" err="1" smtClean="0"/>
              <a:t>sadhanam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bhw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Moksa</a:t>
            </a:r>
            <a:r>
              <a:rPr lang="en-US" dirty="0" smtClean="0"/>
              <a:t> (Brahma </a:t>
            </a:r>
            <a:r>
              <a:rPr lang="en-US" dirty="0" err="1" smtClean="0"/>
              <a:t>Purana</a:t>
            </a:r>
            <a:r>
              <a:rPr lang="en-US" dirty="0" smtClean="0"/>
              <a:t>, 228.45)</a:t>
            </a:r>
          </a:p>
          <a:p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pelihara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dg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81200" y="228600"/>
            <a:ext cx="4724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TINGKATAN MOKSA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752600"/>
            <a:ext cx="35052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BERDASARKAN KEADAAN ATMAN DALAM HUBUNGANNYA DG TUHAN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105400" y="1752283"/>
            <a:ext cx="3505200" cy="16005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000" dirty="0" smtClean="0"/>
              <a:t>BERDASARKAN ATAS KEBEBASAN YANG DICAPAI OLEH ATMAN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838200" y="3657600"/>
            <a:ext cx="2590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SAMIPYA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4572000"/>
            <a:ext cx="2438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SARUPYA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2438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SALOKYA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4400" y="6096000"/>
            <a:ext cx="2438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SAYUJYA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0200" y="3733800"/>
            <a:ext cx="2819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MOKSA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10200" y="4724400"/>
            <a:ext cx="2743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ADI MOKSA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410200" y="5791200"/>
            <a:ext cx="2819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PARAMA MOKSA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4" idx="2"/>
            <a:endCxn id="5" idx="0"/>
          </p:cNvCxnSpPr>
          <p:nvPr/>
        </p:nvCxnSpPr>
        <p:spPr>
          <a:xfrm rot="5400000">
            <a:off x="3048000" y="457200"/>
            <a:ext cx="457200" cy="2133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2"/>
            <a:endCxn id="6" idx="0"/>
          </p:cNvCxnSpPr>
          <p:nvPr/>
        </p:nvCxnSpPr>
        <p:spPr>
          <a:xfrm rot="16200000" flipH="1">
            <a:off x="5372259" y="266541"/>
            <a:ext cx="456883" cy="2514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own Arrow 24"/>
          <p:cNvSpPr/>
          <p:nvPr/>
        </p:nvSpPr>
        <p:spPr>
          <a:xfrm>
            <a:off x="1981200" y="3352800"/>
            <a:ext cx="457200" cy="228600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2057400" y="4267200"/>
            <a:ext cx="304800" cy="2286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2133600" y="5181600"/>
            <a:ext cx="228600" cy="762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2057400" y="5867400"/>
            <a:ext cx="304800" cy="1524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6705600" y="3352800"/>
            <a:ext cx="381000" cy="3048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6781800" y="4419600"/>
            <a:ext cx="457200" cy="2286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6629400" y="5334000"/>
            <a:ext cx="685800" cy="3810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000"/>
                            </p:stCondLst>
                            <p:childTnLst>
                              <p:par>
                                <p:cTn id="8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000"/>
                            </p:stCondLst>
                            <p:childTnLst>
                              <p:par>
                                <p:cTn id="8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0"/>
                            </p:stCondLst>
                            <p:childTnLst>
                              <p:par>
                                <p:cTn id="1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build="p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KEADAAN ATMAN DALAM HUBUNGANNYA DG TUHAN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1. SAMIPYA/</a:t>
            </a:r>
            <a:r>
              <a:rPr lang="en-US" dirty="0" err="1" smtClean="0"/>
              <a:t>jiwanmukti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2. SARUPYA (SADHARMYA)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SAMIPYA</a:t>
            </a:r>
          </a:p>
          <a:p>
            <a:pPr>
              <a:buNone/>
            </a:pPr>
            <a:r>
              <a:rPr lang="en-US" dirty="0" smtClean="0"/>
              <a:t>=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semasa</a:t>
            </a:r>
            <a:r>
              <a:rPr lang="en-US" dirty="0" smtClean="0"/>
              <a:t> </a:t>
            </a:r>
            <a:r>
              <a:rPr lang="en-US" dirty="0" err="1" smtClean="0"/>
              <a:t>hidupnya</a:t>
            </a:r>
            <a:r>
              <a:rPr lang="en-US" dirty="0" smtClean="0"/>
              <a:t> </a:t>
            </a:r>
            <a:r>
              <a:rPr lang="en-US" dirty="0" err="1" smtClean="0"/>
              <a:t>didunia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=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yogi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maharsi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=</a:t>
            </a:r>
            <a:r>
              <a:rPr lang="en-US" dirty="0" err="1" smtClean="0"/>
              <a:t>dalam</a:t>
            </a:r>
            <a:r>
              <a:rPr lang="en-US" dirty="0" smtClean="0"/>
              <a:t> yoga </a:t>
            </a:r>
            <a:r>
              <a:rPr lang="en-US" dirty="0" err="1" smtClean="0"/>
              <a:t>samadhi</a:t>
            </a:r>
            <a:r>
              <a:rPr lang="en-US" dirty="0" smtClean="0"/>
              <a:t> </a:t>
            </a:r>
            <a:r>
              <a:rPr lang="en-US" dirty="0" err="1" smtClean="0"/>
              <a:t>lepas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maya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=atman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=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, </a:t>
            </a:r>
            <a:r>
              <a:rPr lang="en-US" dirty="0" err="1" smtClean="0"/>
              <a:t>emosi</a:t>
            </a:r>
            <a:r>
              <a:rPr lang="en-US" dirty="0" smtClean="0"/>
              <a:t>, </a:t>
            </a:r>
            <a:r>
              <a:rPr lang="en-US" dirty="0" err="1" smtClean="0"/>
              <a:t>pikiran</a:t>
            </a:r>
            <a:r>
              <a:rPr lang="en-US" dirty="0" smtClean="0"/>
              <a:t> &amp;organ </a:t>
            </a:r>
            <a:r>
              <a:rPr lang="en-US" dirty="0" err="1" smtClean="0"/>
              <a:t>jasmani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=</a:t>
            </a:r>
            <a:r>
              <a:rPr lang="en-US" dirty="0" err="1" smtClean="0"/>
              <a:t>Kebebasan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karna</a:t>
            </a:r>
            <a:r>
              <a:rPr lang="en-US" dirty="0" smtClean="0"/>
              <a:t> </a:t>
            </a:r>
            <a:r>
              <a:rPr lang="en-US" dirty="0" err="1" smtClean="0"/>
              <a:t>kelahirannya</a:t>
            </a:r>
            <a:endParaRPr lang="en-US" dirty="0" smtClean="0"/>
          </a:p>
          <a:p>
            <a:r>
              <a:rPr lang="en-US" dirty="0" smtClean="0"/>
              <a:t>=</a:t>
            </a:r>
            <a:r>
              <a:rPr lang="en-US" dirty="0" err="1" smtClean="0"/>
              <a:t>kedudukan</a:t>
            </a:r>
            <a:r>
              <a:rPr lang="en-US" dirty="0" smtClean="0"/>
              <a:t> atman: </a:t>
            </a:r>
            <a:r>
              <a:rPr lang="en-US" dirty="0" err="1" smtClean="0"/>
              <a:t>pancaran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kemahakuasaan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 Rama, Buddha, </a:t>
            </a:r>
            <a:r>
              <a:rPr lang="en-US" dirty="0" err="1" smtClean="0"/>
              <a:t>Kresna</a:t>
            </a:r>
            <a:endParaRPr lang="en-US" dirty="0" smtClean="0"/>
          </a:p>
          <a:p>
            <a:r>
              <a:rPr lang="en-US" dirty="0" err="1" smtClean="0"/>
              <a:t>Walau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keduniawian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  <p:bldP spid="4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KEADAAN ATMAN DALAM HUBUNGANNYA DG TUHAN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3. SALOKYA/karma </a:t>
            </a:r>
            <a:r>
              <a:rPr lang="en-US" dirty="0" err="1" smtClean="0"/>
              <a:t>mukti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4. SAYUJYA/</a:t>
            </a:r>
            <a:r>
              <a:rPr lang="en-US" dirty="0" err="1" smtClean="0"/>
              <a:t>purna</a:t>
            </a:r>
            <a:r>
              <a:rPr lang="en-US" dirty="0" smtClean="0"/>
              <a:t> </a:t>
            </a:r>
            <a:r>
              <a:rPr lang="en-US" dirty="0" err="1" smtClean="0"/>
              <a:t>mukti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=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atman, </a:t>
            </a:r>
            <a:r>
              <a:rPr lang="en-US" dirty="0" err="1" smtClean="0"/>
              <a:t>dimana</a:t>
            </a:r>
            <a:r>
              <a:rPr lang="en-US" dirty="0" smtClean="0"/>
              <a:t> atman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dg </a:t>
            </a:r>
            <a:r>
              <a:rPr lang="en-US" dirty="0" err="1" smtClean="0"/>
              <a:t>Tuhan</a:t>
            </a:r>
            <a:endParaRPr lang="en-US" dirty="0" smtClean="0"/>
          </a:p>
          <a:p>
            <a:r>
              <a:rPr lang="en-US" dirty="0" smtClean="0"/>
              <a:t>Atman </a:t>
            </a:r>
            <a:r>
              <a:rPr lang="en-US" dirty="0" err="1" smtClean="0"/>
              <a:t>tlh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Dewa</a:t>
            </a:r>
            <a:r>
              <a:rPr lang="en-US" dirty="0" smtClean="0"/>
              <a:t> = </a:t>
            </a:r>
            <a:r>
              <a:rPr lang="en-US" dirty="0" err="1" smtClean="0"/>
              <a:t>manifestasi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=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dmn</a:t>
            </a:r>
            <a:r>
              <a:rPr lang="en-US" dirty="0" smtClean="0"/>
              <a:t> atman </a:t>
            </a:r>
            <a:r>
              <a:rPr lang="en-US" dirty="0" err="1" smtClean="0"/>
              <a:t>tlh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bersatu</a:t>
            </a:r>
            <a:r>
              <a:rPr lang="en-US" dirty="0" smtClean="0"/>
              <a:t> dg </a:t>
            </a:r>
            <a:r>
              <a:rPr lang="en-US" dirty="0" err="1" smtClean="0"/>
              <a:t>Tuhan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allAtOnce"/>
      <p:bldP spid="4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BERDASARKAN ATAS KEBEBASAN YANG DICAPAI OLEH ATMAN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1. MOKSA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2. ADI MOKSA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KEBEBASAN YANG DICAPAI OLEH ATMAN DIMANA ATMAN MASIH MENINGGALKAN BADAN KASAR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KEBEBASAN YANG DICAPAI OLEH ATMAN DIMANA ATMAN MENINGGALKAN ABU BEKAS PEMBAKARAN OLEH API TAPA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  <p:bldP spid="4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BERDASARKAN ATAS KEBEBASAN YANG DICAPAI OLEH ATMAN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. PARAMA MOKSA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KEBEBASAN YANG DICAPAI OLEH ATMAN DIMANA ATMAN TIDAK MENINGGALKAN BEKAS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206</TotalTime>
  <Words>3001</Words>
  <Application>Microsoft Office PowerPoint</Application>
  <PresentationFormat>On-screen Show (4:3)</PresentationFormat>
  <Paragraphs>158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Foundry</vt:lpstr>
      <vt:lpstr>MOKSA</vt:lpstr>
      <vt:lpstr>PENGERTIAN MOKSA</vt:lpstr>
      <vt:lpstr>PENGERTIAN MOKSA</vt:lpstr>
      <vt:lpstr>PENGERTIAN MOKSA</vt:lpstr>
      <vt:lpstr>Slide 5</vt:lpstr>
      <vt:lpstr>KEADAAN ATMAN DALAM HUBUNGANNYA DG TUHAN</vt:lpstr>
      <vt:lpstr>KEADAAN ATMAN DALAM HUBUNGANNYA DG TUHAN</vt:lpstr>
      <vt:lpstr>BERDASARKAN ATAS KEBEBASAN YANG DICAPAI OLEH ATMAN </vt:lpstr>
      <vt:lpstr>BERDASARKAN ATAS KEBEBASAN YANG DICAPAI OLEH ATMAN </vt:lpstr>
      <vt:lpstr>UPAYA-UPAYA PENCAPAIAN MOKSA</vt:lpstr>
      <vt:lpstr>UPAYA-UPAYA PENCAPAIAN MOKSA</vt:lpstr>
      <vt:lpstr>UPAYA-UPAYA PENCAPAIAN MOKSA</vt:lpstr>
      <vt:lpstr>UPAYA-UPAYA PENCAPAIAN MOKSA</vt:lpstr>
      <vt:lpstr>UPAYA-UPAYA PENCAPAIAN MOKSA</vt:lpstr>
      <vt:lpstr>UPAYA-UPAYA PENCAPAIAN MOKSA</vt:lpstr>
      <vt:lpstr>UPAYA-UPAYA PENCAPAIAN MOKSA</vt:lpstr>
      <vt:lpstr>UPAYA-UPAYA PENCAPAIAN MOKSA</vt:lpstr>
      <vt:lpstr>UPAYA-UPAYA PENCAPAIAN MOKSA</vt:lpstr>
      <vt:lpstr>UPAYA-UPAYA PENCAPAIAN MOKSA</vt:lpstr>
      <vt:lpstr>UPAYA-UPAYA PENCAPAIAN MOKSA</vt:lpstr>
      <vt:lpstr>UPAYA-UPAYA PENCAPAIAN MOKSA</vt:lpstr>
      <vt:lpstr>UPAYA-UPAYA PENCAPAIAN MOKSA</vt:lpstr>
      <vt:lpstr>UPAYA-UPAYA PENCAPAIAN MOKSA</vt:lpstr>
      <vt:lpstr>UPAYA-UPAYA PENCAPAIAN MOKSA</vt:lpstr>
      <vt:lpstr>UPAYA-UPAYA PENCAPAIAN MOKSA</vt:lpstr>
      <vt:lpstr>UPAYA-UPAYA PENCAPAIAN MOKSA</vt:lpstr>
      <vt:lpstr>UPAYA-UPAYA PENCAPAIAN MOKSA</vt:lpstr>
      <vt:lpstr>UPAYA-UPAYA PENCAPAIAN MOKSA</vt:lpstr>
      <vt:lpstr>UPAYA-UPAYA PENCAPAIAN MOKSA</vt:lpstr>
      <vt:lpstr>UPAYA-UPAYA PENCAPAIAN MOKSA</vt:lpstr>
      <vt:lpstr>UPAYA-UPAYA PENCAPAIAN MOKSA</vt:lpstr>
      <vt:lpstr>UPAYA-UPAYA PENCAPAIAN MOKSA</vt:lpstr>
      <vt:lpstr>UPAYA-UPAYA PENCAPAIAN MOKSA</vt:lpstr>
      <vt:lpstr>JENIS-JENIS ASANA</vt:lpstr>
      <vt:lpstr>JENIS-JENIS ASANA</vt:lpstr>
      <vt:lpstr>JENIS-JENIS ASANA</vt:lpstr>
      <vt:lpstr>JENIS-JENIS ASANA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34</cp:revision>
  <dcterms:created xsi:type="dcterms:W3CDTF">2011-08-07T12:35:14Z</dcterms:created>
  <dcterms:modified xsi:type="dcterms:W3CDTF">2011-08-26T03:27:33Z</dcterms:modified>
</cp:coreProperties>
</file>